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3" r:id="rId3"/>
    <p:sldMasterId id="2147483675" r:id="rId4"/>
    <p:sldMasterId id="2147483690" r:id="rId5"/>
    <p:sldMasterId id="2147483702" r:id="rId6"/>
    <p:sldMasterId id="2147483717" r:id="rId7"/>
  </p:sldMasterIdLst>
  <p:notesMasterIdLst>
    <p:notesMasterId r:id="rId45"/>
  </p:notesMasterIdLst>
  <p:handoutMasterIdLst>
    <p:handoutMasterId r:id="rId46"/>
  </p:handoutMasterIdLst>
  <p:sldIdLst>
    <p:sldId id="316" r:id="rId8"/>
    <p:sldId id="320" r:id="rId9"/>
    <p:sldId id="310" r:id="rId10"/>
    <p:sldId id="337" r:id="rId11"/>
    <p:sldId id="342" r:id="rId12"/>
    <p:sldId id="335" r:id="rId13"/>
    <p:sldId id="340" r:id="rId14"/>
    <p:sldId id="341" r:id="rId15"/>
    <p:sldId id="343" r:id="rId16"/>
    <p:sldId id="344" r:id="rId17"/>
    <p:sldId id="345" r:id="rId18"/>
    <p:sldId id="346" r:id="rId19"/>
    <p:sldId id="347" r:id="rId20"/>
    <p:sldId id="348" r:id="rId21"/>
    <p:sldId id="349" r:id="rId22"/>
    <p:sldId id="350" r:id="rId23"/>
    <p:sldId id="351" r:id="rId24"/>
    <p:sldId id="352" r:id="rId25"/>
    <p:sldId id="353" r:id="rId26"/>
    <p:sldId id="356" r:id="rId27"/>
    <p:sldId id="357" r:id="rId28"/>
    <p:sldId id="358" r:id="rId29"/>
    <p:sldId id="354" r:id="rId30"/>
    <p:sldId id="321" r:id="rId31"/>
    <p:sldId id="339" r:id="rId32"/>
    <p:sldId id="365" r:id="rId33"/>
    <p:sldId id="366" r:id="rId34"/>
    <p:sldId id="362" r:id="rId35"/>
    <p:sldId id="374" r:id="rId36"/>
    <p:sldId id="363" r:id="rId37"/>
    <p:sldId id="370" r:id="rId38"/>
    <p:sldId id="369" r:id="rId39"/>
    <p:sldId id="371" r:id="rId40"/>
    <p:sldId id="372" r:id="rId41"/>
    <p:sldId id="329" r:id="rId42"/>
    <p:sldId id="373" r:id="rId43"/>
    <p:sldId id="367" r:id="rId44"/>
  </p:sldIdLst>
  <p:sldSz cx="12187555" cy="7021830"/>
  <p:notesSz cx="9296400" cy="7010400"/>
  <p:defaultTextStyle>
    <a:defPPr>
      <a:defRPr lang="en-US"/>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1pPr>
    <a:lvl2pPr marL="614680" lvl="1" indent="-15748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1228725" lvl="2" indent="-314325"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843405" lvl="3" indent="-471805"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2457450" lvl="4" indent="-62865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vl6pPr marL="2286000" lvl="5" indent="-62865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6pPr>
    <a:lvl7pPr marL="2743200" lvl="6" indent="-62865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7pPr>
    <a:lvl8pPr marL="3200400" lvl="7" indent="-62865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8pPr>
    <a:lvl9pPr marL="3657600" lvl="8" indent="-62865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1607" userDrawn="1">
          <p15:clr>
            <a:srgbClr val="A4A3A4"/>
          </p15:clr>
        </p15:guide>
        <p15:guide id="2" orient="horz" pos="675" userDrawn="1">
          <p15:clr>
            <a:srgbClr val="A4A3A4"/>
          </p15:clr>
        </p15:guide>
        <p15:guide id="3" pos="2686" userDrawn="1">
          <p15:clr>
            <a:srgbClr val="A4A3A4"/>
          </p15:clr>
        </p15:guide>
        <p15:guide id="4" pos="5207" userDrawn="1">
          <p15:clr>
            <a:srgbClr val="A4A3A4"/>
          </p15:clr>
        </p15:guide>
        <p15:guide id="5" pos="374"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作者" initials="作"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2FDB2607-1784-4EEB-B798-7EB5836EED8A}">
        <p14:showMediaCtrls xmlns:p14="http://schemas.microsoft.com/office/powerpoint/2010/main" val="1"/>
      </p:ext>
    </p:extLst>
  </p:showPr>
  <p:clrMru>
    <a:srgbClr val="7A8287"/>
    <a:srgbClr val="717171"/>
    <a:srgbClr val="B30000"/>
    <a:srgbClr val="7E0000"/>
    <a:srgbClr val="9E0A26"/>
    <a:srgbClr val="0D9342"/>
    <a:srgbClr val="747474"/>
    <a:srgbClr val="7C7C7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4083"/>
    <p:restoredTop sz="97673"/>
  </p:normalViewPr>
  <p:slideViewPr>
    <p:cSldViewPr snapToGrid="0" showGuides="1">
      <p:cViewPr varScale="1">
        <p:scale>
          <a:sx n="91" d="100"/>
          <a:sy n="91" d="100"/>
        </p:scale>
        <p:origin x="384" y="84"/>
      </p:cViewPr>
      <p:guideLst>
        <p:guide orient="horz" pos="1607"/>
        <p:guide orient="horz" pos="675"/>
        <p:guide pos="2686"/>
        <p:guide pos="5207"/>
        <p:guide pos="374"/>
      </p:guideLst>
    </p:cSldViewPr>
  </p:slideViewPr>
  <p:notesTextViewPr>
    <p:cViewPr>
      <p:scale>
        <a:sx n="100" d="100"/>
        <a:sy n="100" d="100"/>
      </p:scale>
      <p:origin x="0" y="0"/>
    </p:cViewPr>
  </p:notesTextViewPr>
  <p:sorterViewPr showFormatting="0">
    <p:cViewPr>
      <p:scale>
        <a:sx n="50" d="100"/>
        <a:sy n="50" d="100"/>
      </p:scale>
      <p:origin x="0" y="0"/>
    </p:cViewPr>
  </p:sorterViewPr>
  <p:gridSpacing cx="76199" cy="76199"/>
</p:viewPr>
</file>

<file path=ppt/_rels/presentation.xml.rels><?xml version="1.0" encoding="UTF-8" standalone="yes"?>
<Relationships xmlns="http://schemas.openxmlformats.org/package/2006/relationships"><Relationship Id="rId9" Type="http://schemas.openxmlformats.org/officeDocument/2006/relationships/slide" Target="slides/slide2.xml"/><Relationship Id="rId8" Type="http://schemas.openxmlformats.org/officeDocument/2006/relationships/slide" Target="slides/slide1.xml"/><Relationship Id="rId7" Type="http://schemas.openxmlformats.org/officeDocument/2006/relationships/slideMaster" Target="slideMasters/slideMaster6.xml"/><Relationship Id="rId6" Type="http://schemas.openxmlformats.org/officeDocument/2006/relationships/slideMaster" Target="slideMasters/slideMaster5.xml"/><Relationship Id="rId50" Type="http://schemas.openxmlformats.org/officeDocument/2006/relationships/commentAuthors" Target="commentAuthors.xml"/><Relationship Id="rId5" Type="http://schemas.openxmlformats.org/officeDocument/2006/relationships/slideMaster" Target="slideMasters/slideMaster4.xml"/><Relationship Id="rId49" Type="http://schemas.openxmlformats.org/officeDocument/2006/relationships/tableStyles" Target="tableStyles.xml"/><Relationship Id="rId48" Type="http://schemas.openxmlformats.org/officeDocument/2006/relationships/viewProps" Target="viewProps.xml"/><Relationship Id="rId47" Type="http://schemas.openxmlformats.org/officeDocument/2006/relationships/presProps" Target="presProps.xml"/><Relationship Id="rId46" Type="http://schemas.openxmlformats.org/officeDocument/2006/relationships/handoutMaster" Target="handoutMasters/handoutMaster1.xml"/><Relationship Id="rId45" Type="http://schemas.openxmlformats.org/officeDocument/2006/relationships/notesMaster" Target="notesMasters/notesMaster1.xml"/><Relationship Id="rId44" Type="http://schemas.openxmlformats.org/officeDocument/2006/relationships/slide" Target="slides/slide37.xml"/><Relationship Id="rId43" Type="http://schemas.openxmlformats.org/officeDocument/2006/relationships/slide" Target="slides/slide36.xml"/><Relationship Id="rId42" Type="http://schemas.openxmlformats.org/officeDocument/2006/relationships/slide" Target="slides/slide35.xml"/><Relationship Id="rId41" Type="http://schemas.openxmlformats.org/officeDocument/2006/relationships/slide" Target="slides/slide34.xml"/><Relationship Id="rId40" Type="http://schemas.openxmlformats.org/officeDocument/2006/relationships/slide" Target="slides/slide33.xml"/><Relationship Id="rId4" Type="http://schemas.openxmlformats.org/officeDocument/2006/relationships/slideMaster" Target="slideMasters/slideMaster3.xml"/><Relationship Id="rId39" Type="http://schemas.openxmlformats.org/officeDocument/2006/relationships/slide" Target="slides/slide32.xml"/><Relationship Id="rId38" Type="http://schemas.openxmlformats.org/officeDocument/2006/relationships/slide" Target="slides/slide31.xml"/><Relationship Id="rId37" Type="http://schemas.openxmlformats.org/officeDocument/2006/relationships/slide" Target="slides/slide30.xml"/><Relationship Id="rId36" Type="http://schemas.openxmlformats.org/officeDocument/2006/relationships/slide" Target="slides/slide29.xml"/><Relationship Id="rId35" Type="http://schemas.openxmlformats.org/officeDocument/2006/relationships/slide" Target="slides/slide28.xml"/><Relationship Id="rId34" Type="http://schemas.openxmlformats.org/officeDocument/2006/relationships/slide" Target="slides/slide27.xml"/><Relationship Id="rId33" Type="http://schemas.openxmlformats.org/officeDocument/2006/relationships/slide" Target="slides/slide26.xml"/><Relationship Id="rId32" Type="http://schemas.openxmlformats.org/officeDocument/2006/relationships/slide" Target="slides/slide25.xml"/><Relationship Id="rId31" Type="http://schemas.openxmlformats.org/officeDocument/2006/relationships/slide" Target="slides/slide24.xml"/><Relationship Id="rId30" Type="http://schemas.openxmlformats.org/officeDocument/2006/relationships/slide" Target="slides/slide23.xml"/><Relationship Id="rId3" Type="http://schemas.openxmlformats.org/officeDocument/2006/relationships/slideMaster" Target="slideMasters/slideMaster2.xml"/><Relationship Id="rId29" Type="http://schemas.openxmlformats.org/officeDocument/2006/relationships/slide" Target="slides/slide22.xml"/><Relationship Id="rId28" Type="http://schemas.openxmlformats.org/officeDocument/2006/relationships/slide" Target="slides/slide21.xml"/><Relationship Id="rId27" Type="http://schemas.openxmlformats.org/officeDocument/2006/relationships/slide" Target="slides/slide20.xml"/><Relationship Id="rId26" Type="http://schemas.openxmlformats.org/officeDocument/2006/relationships/slide" Target="slides/slide19.xml"/><Relationship Id="rId25" Type="http://schemas.openxmlformats.org/officeDocument/2006/relationships/slide" Target="slides/slide18.xml"/><Relationship Id="rId24" Type="http://schemas.openxmlformats.org/officeDocument/2006/relationships/slide" Target="slides/slide17.xml"/><Relationship Id="rId23" Type="http://schemas.openxmlformats.org/officeDocument/2006/relationships/slide" Target="slides/slide16.xml"/><Relationship Id="rId22" Type="http://schemas.openxmlformats.org/officeDocument/2006/relationships/slide" Target="slides/slide15.xml"/><Relationship Id="rId21" Type="http://schemas.openxmlformats.org/officeDocument/2006/relationships/slide" Target="slides/slide14.xml"/><Relationship Id="rId20" Type="http://schemas.openxmlformats.org/officeDocument/2006/relationships/slide" Target="slides/slide13.xml"/><Relationship Id="rId2" Type="http://schemas.openxmlformats.org/officeDocument/2006/relationships/theme" Target="theme/theme1.xml"/><Relationship Id="rId19" Type="http://schemas.openxmlformats.org/officeDocument/2006/relationships/slide" Target="slides/slide12.xml"/><Relationship Id="rId18" Type="http://schemas.openxmlformats.org/officeDocument/2006/relationships/slide" Target="slides/slide11.xml"/><Relationship Id="rId17" Type="http://schemas.openxmlformats.org/officeDocument/2006/relationships/slide" Target="slides/slide10.xml"/><Relationship Id="rId16" Type="http://schemas.openxmlformats.org/officeDocument/2006/relationships/slide" Target="slides/slide9.xml"/><Relationship Id="rId15" Type="http://schemas.openxmlformats.org/officeDocument/2006/relationships/slide" Target="slides/slide8.xml"/><Relationship Id="rId14" Type="http://schemas.openxmlformats.org/officeDocument/2006/relationships/slide" Target="slides/slide7.xml"/><Relationship Id="rId13" Type="http://schemas.openxmlformats.org/officeDocument/2006/relationships/slide" Target="slides/slide6.xml"/><Relationship Id="rId12" Type="http://schemas.openxmlformats.org/officeDocument/2006/relationships/slide" Target="slides/slide5.xml"/><Relationship Id="rId11" Type="http://schemas.openxmlformats.org/officeDocument/2006/relationships/slide" Target="slides/slide4.xml"/><Relationship Id="rId10" Type="http://schemas.openxmlformats.org/officeDocument/2006/relationships/slide" Target="slides/slide3.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55298" name="Rectangle 2"/>
          <p:cNvSpPr>
            <a:spLocks noGrp="1" noChangeArrowheads="1"/>
          </p:cNvSpPr>
          <p:nvPr>
            <p:ph type="hdr" sz="quarter"/>
          </p:nvPr>
        </p:nvSpPr>
        <p:spPr bwMode="auto">
          <a:xfrm>
            <a:off x="3886200" y="0"/>
            <a:ext cx="4376738" cy="349250"/>
          </a:xfrm>
          <a:prstGeom prst="rect">
            <a:avLst/>
          </a:prstGeom>
          <a:noFill/>
          <a:ln w="9525">
            <a:noFill/>
            <a:miter lim="800000"/>
          </a:ln>
          <a:effectLst/>
        </p:spPr>
        <p:txBody>
          <a:bodyPr vert="horz" wrap="square" lIns="92292" tIns="46146" rIns="92292" bIns="46146" numCol="1" anchor="t" anchorCtr="0" compatLnSpc="1"/>
          <a:lstStyle>
            <a:lvl1pPr defTabSz="922655" eaLnBrk="1" hangingPunct="1">
              <a:defRPr sz="1200">
                <a:latin typeface="Arial" panose="020B0604020202020204" pitchFamily="34" charset="0"/>
              </a:defRPr>
            </a:lvl1pPr>
          </a:lstStyle>
          <a:p>
            <a:pPr marL="0" marR="0" lvl="0" indent="0" algn="l" defTabSz="922655" rtl="0" eaLnBrk="1" fontAlgn="base" latinLnBrk="0" hangingPunct="1">
              <a:lnSpc>
                <a:spcPct val="100000"/>
              </a:lnSpc>
              <a:spcBef>
                <a:spcPct val="0"/>
              </a:spcBef>
              <a:spcAft>
                <a:spcPct val="0"/>
              </a:spcAft>
              <a:buClrTx/>
              <a:buSzTx/>
              <a:buFontTx/>
              <a:buNone/>
              <a:defRPr/>
            </a:pPr>
            <a:endParaRPr kumimoji="0" lang="zh-CN" altLang="zh-CN" sz="12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
        <p:nvSpPr>
          <p:cNvPr id="55299" name="Rectangle 3"/>
          <p:cNvSpPr>
            <a:spLocks noGrp="1" noChangeArrowheads="1"/>
          </p:cNvSpPr>
          <p:nvPr>
            <p:ph type="dt" sz="quarter" idx="1"/>
          </p:nvPr>
        </p:nvSpPr>
        <p:spPr bwMode="auto">
          <a:xfrm>
            <a:off x="8277225" y="0"/>
            <a:ext cx="1017588" cy="349250"/>
          </a:xfrm>
          <a:prstGeom prst="rect">
            <a:avLst/>
          </a:prstGeom>
          <a:noFill/>
          <a:ln w="9525">
            <a:noFill/>
            <a:miter lim="800000"/>
          </a:ln>
          <a:effectLst/>
        </p:spPr>
        <p:txBody>
          <a:bodyPr vert="horz" wrap="square" lIns="92292" tIns="46146" rIns="92292" bIns="46146" numCol="1" anchor="t" anchorCtr="0" compatLnSpc="1"/>
          <a:lstStyle>
            <a:lvl1pPr algn="r" defTabSz="922655" eaLnBrk="1" hangingPunct="1">
              <a:defRPr sz="1200">
                <a:latin typeface="Arial" panose="020B0604020202020204" pitchFamily="34" charset="0"/>
              </a:defRPr>
            </a:lvl1pPr>
          </a:lstStyle>
          <a:p>
            <a:pPr marL="0" marR="0" lvl="0" indent="0" algn="r" defTabSz="922655" rtl="0" eaLnBrk="1" fontAlgn="base" latinLnBrk="0" hangingPunct="1">
              <a:lnSpc>
                <a:spcPct val="100000"/>
              </a:lnSpc>
              <a:spcBef>
                <a:spcPct val="0"/>
              </a:spcBef>
              <a:spcAft>
                <a:spcPct val="0"/>
              </a:spcAft>
              <a:buClrTx/>
              <a:buSzTx/>
              <a:buFontTx/>
              <a:buNone/>
              <a:defRPr/>
            </a:pPr>
            <a:fld id="{4F236681-7156-4480-AE64-29C68A5EE95B}" type="datetime1">
              <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mn-ea"/>
                <a:cs typeface="+mn-cs"/>
              </a:rPr>
            </a:fld>
            <a:endPar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
        <p:nvSpPr>
          <p:cNvPr id="55300" name="Rectangle 4"/>
          <p:cNvSpPr>
            <a:spLocks noGrp="1" noChangeArrowheads="1"/>
          </p:cNvSpPr>
          <p:nvPr>
            <p:ph type="ftr" sz="quarter" idx="2"/>
          </p:nvPr>
        </p:nvSpPr>
        <p:spPr bwMode="auto">
          <a:xfrm>
            <a:off x="0" y="6657975"/>
            <a:ext cx="4027488" cy="350838"/>
          </a:xfrm>
          <a:prstGeom prst="rect">
            <a:avLst/>
          </a:prstGeom>
          <a:noFill/>
          <a:ln w="9525">
            <a:noFill/>
            <a:miter lim="800000"/>
          </a:ln>
          <a:effectLst/>
        </p:spPr>
        <p:txBody>
          <a:bodyPr vert="horz" wrap="square" lIns="92292" tIns="46146" rIns="92292" bIns="46146" numCol="1" anchor="b" anchorCtr="0" compatLnSpc="1"/>
          <a:lstStyle>
            <a:lvl1pPr defTabSz="923925" eaLnBrk="1" hangingPunct="1">
              <a:defRPr sz="1200">
                <a:latin typeface="Arial" panose="020B0604020202020204" pitchFamily="34" charset="0"/>
              </a:defRPr>
            </a:lvl1pPr>
          </a:lstStyle>
          <a:p>
            <a:pPr marL="0" marR="0" lvl="0" indent="0" algn="l" defTabSz="923925" rtl="0" eaLnBrk="1" fontAlgn="base" latinLnBrk="0" hangingPunct="1">
              <a:lnSpc>
                <a:spcPct val="100000"/>
              </a:lnSpc>
              <a:spcBef>
                <a:spcPct val="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Arial" panose="020B0604020202020204" pitchFamily="34" charset="0"/>
                <a:ea typeface="+mn-ea"/>
                <a:cs typeface="+mn-cs"/>
              </a:rPr>
              <a:t>Template-WSU Hrz 201.ppt</a:t>
            </a:r>
            <a:endParaRPr kumimoji="0" lang="en-US" sz="12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
        <p:nvSpPr>
          <p:cNvPr id="55301" name="Rectangle 5"/>
          <p:cNvSpPr>
            <a:spLocks noGrp="1" noChangeArrowheads="1"/>
          </p:cNvSpPr>
          <p:nvPr>
            <p:ph type="sldNum" sz="quarter" idx="3"/>
          </p:nvPr>
        </p:nvSpPr>
        <p:spPr bwMode="auto">
          <a:xfrm>
            <a:off x="5265738" y="6657975"/>
            <a:ext cx="4029075" cy="350838"/>
          </a:xfrm>
          <a:prstGeom prst="rect">
            <a:avLst/>
          </a:prstGeom>
          <a:noFill/>
          <a:ln w="9525">
            <a:noFill/>
            <a:miter lim="800000"/>
          </a:ln>
          <a:effectLst/>
        </p:spPr>
        <p:txBody>
          <a:bodyPr vert="horz" wrap="square" lIns="92292" tIns="46146" rIns="92292" bIns="46146" numCol="1" anchor="b" anchorCtr="0" compatLnSpc="1"/>
          <a:lstStyle>
            <a:lvl1pPr algn="r" defTabSz="922655" eaLnBrk="1" hangingPunct="1">
              <a:defRPr sz="1200"/>
            </a:lvl1pPr>
          </a:lstStyle>
          <a:p>
            <a:pPr marL="0" marR="0" lvl="0" indent="0" algn="r" defTabSz="922655" rtl="0" eaLnBrk="1" fontAlgn="base" latinLnBrk="0" hangingPunct="1">
              <a:lnSpc>
                <a:spcPct val="100000"/>
              </a:lnSpc>
              <a:spcBef>
                <a:spcPct val="0"/>
              </a:spcBef>
              <a:spcAft>
                <a:spcPct val="0"/>
              </a:spcAft>
              <a:buClrTx/>
              <a:buSzTx/>
              <a:buFontTx/>
              <a:buNone/>
              <a:defRPr/>
            </a:pPr>
            <a:fld id="{0CCA73A3-3EE7-4293-867F-9B8FBD0D7801}" type="slidenum">
              <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mn-ea"/>
                <a:cs typeface="+mn-cs"/>
              </a:rPr>
            </a:fld>
            <a:endPar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
        <p:nvSpPr>
          <p:cNvPr id="2" name="TextBox 1"/>
          <p:cNvSpPr txBox="1"/>
          <p:nvPr/>
        </p:nvSpPr>
        <p:spPr>
          <a:xfrm>
            <a:off x="0" y="7938"/>
            <a:ext cx="3757613" cy="277813"/>
          </a:xfrm>
          <a:prstGeom prst="rect">
            <a:avLst/>
          </a:prstGeom>
          <a:noFill/>
        </p:spPr>
        <p:txBody>
          <a:bodyPr lIns="91650" tIns="45825" rIns="91650" bIns="45825">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sz="1200" b="0" i="0" u="none" strike="noStrike" kern="1200" cap="none" spc="301"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WASHINGTON STATE UNIVERSITY</a:t>
            </a:r>
            <a:endParaRPr kumimoji="0" lang="en-US" sz="1200" b="0" i="0" u="none" strike="noStrike" kern="1200" cap="none" spc="301"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p:txBody>
      </p:sp>
    </p:spTree>
  </p:cSld>
  <p:clrMap bg1="lt1" tx1="dk1" bg2="lt2" tx2="dk2" accent1="accent1" accent2="accent2" accent3="accent3" accent4="accent4" accent5="accent5" accent6="accent6" hlink="hlink" folHlink="folHlink"/>
  <p:hf hdr="0" ftr="0" dt="0"/>
</p:handoutMaster>
</file>

<file path=ppt/media/>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2290" name="Rectangle 2"/>
          <p:cNvSpPr>
            <a:spLocks noGrp="1" noChangeArrowheads="1"/>
          </p:cNvSpPr>
          <p:nvPr>
            <p:ph type="hdr" sz="quarter"/>
          </p:nvPr>
        </p:nvSpPr>
        <p:spPr bwMode="auto">
          <a:xfrm>
            <a:off x="0" y="0"/>
            <a:ext cx="4027488" cy="349250"/>
          </a:xfrm>
          <a:prstGeom prst="rect">
            <a:avLst/>
          </a:prstGeom>
          <a:noFill/>
          <a:ln w="9525">
            <a:noFill/>
            <a:miter lim="800000"/>
          </a:ln>
          <a:effectLst/>
        </p:spPr>
        <p:txBody>
          <a:bodyPr vert="horz" wrap="square" lIns="92292" tIns="46146" rIns="92292" bIns="46146" numCol="1" anchor="t" anchorCtr="0" compatLnSpc="1"/>
          <a:lstStyle>
            <a:lvl1pPr defTabSz="922655" eaLnBrk="1" hangingPunct="1">
              <a:defRPr sz="1200">
                <a:latin typeface="Arial" panose="020B0604020202020204" pitchFamily="34" charset="0"/>
              </a:defRPr>
            </a:lvl1pPr>
          </a:lstStyle>
          <a:p>
            <a:pPr marL="0" marR="0" lvl="0" indent="0" algn="l" defTabSz="922655" rtl="0" eaLnBrk="1" fontAlgn="base" latinLnBrk="0" hangingPunct="1">
              <a:lnSpc>
                <a:spcPct val="100000"/>
              </a:lnSpc>
              <a:spcBef>
                <a:spcPct val="0"/>
              </a:spcBef>
              <a:spcAft>
                <a:spcPct val="0"/>
              </a:spcAft>
              <a:buClrTx/>
              <a:buSzTx/>
              <a:buFontTx/>
              <a:buNone/>
              <a:defRPr/>
            </a:pPr>
            <a:endParaRPr kumimoji="0" lang="zh-CN" altLang="zh-CN" sz="12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
        <p:nvSpPr>
          <p:cNvPr id="12291" name="Rectangle 3"/>
          <p:cNvSpPr>
            <a:spLocks noGrp="1" noChangeArrowheads="1"/>
          </p:cNvSpPr>
          <p:nvPr>
            <p:ph type="dt" idx="1"/>
          </p:nvPr>
        </p:nvSpPr>
        <p:spPr bwMode="auto">
          <a:xfrm>
            <a:off x="5265738" y="0"/>
            <a:ext cx="4029075" cy="349250"/>
          </a:xfrm>
          <a:prstGeom prst="rect">
            <a:avLst/>
          </a:prstGeom>
          <a:noFill/>
          <a:ln w="9525">
            <a:noFill/>
            <a:miter lim="800000"/>
          </a:ln>
          <a:effectLst/>
        </p:spPr>
        <p:txBody>
          <a:bodyPr vert="horz" wrap="square" lIns="92292" tIns="46146" rIns="92292" bIns="46146" numCol="1" anchor="t" anchorCtr="0" compatLnSpc="1"/>
          <a:lstStyle>
            <a:lvl1pPr algn="r" defTabSz="922655" eaLnBrk="1" hangingPunct="1">
              <a:defRPr sz="1200">
                <a:latin typeface="Arial" panose="020B0604020202020204" pitchFamily="34" charset="0"/>
              </a:defRPr>
            </a:lvl1pPr>
          </a:lstStyle>
          <a:p>
            <a:pPr marL="0" marR="0" lvl="0" indent="0" algn="r" defTabSz="922655" rtl="0" eaLnBrk="1" fontAlgn="base" latinLnBrk="0" hangingPunct="1">
              <a:lnSpc>
                <a:spcPct val="100000"/>
              </a:lnSpc>
              <a:spcBef>
                <a:spcPct val="0"/>
              </a:spcBef>
              <a:spcAft>
                <a:spcPct val="0"/>
              </a:spcAft>
              <a:buClrTx/>
              <a:buSzTx/>
              <a:buFontTx/>
              <a:buNone/>
              <a:defRPr/>
            </a:pPr>
            <a:fld id="{E8555C18-098B-43F1-AC78-45EDEB57A733}" type="datetime1">
              <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mn-ea"/>
                <a:cs typeface="+mn-cs"/>
              </a:rPr>
            </a:fld>
            <a:endPar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
        <p:nvSpPr>
          <p:cNvPr id="38916" name="Rectangle 4"/>
          <p:cNvSpPr>
            <a:spLocks noGrp="1" noRot="1" noChangeAspect="1" noTextEdit="1"/>
          </p:cNvSpPr>
          <p:nvPr>
            <p:ph type="sldImg"/>
          </p:nvPr>
        </p:nvSpPr>
        <p:spPr>
          <a:xfrm>
            <a:off x="2370138" y="527050"/>
            <a:ext cx="4562475" cy="2628900"/>
          </a:xfrm>
          <a:prstGeom prst="rect">
            <a:avLst/>
          </a:prstGeom>
          <a:noFill/>
          <a:ln w="9525" cap="flat" cmpd="sng">
            <a:solidFill>
              <a:srgbClr val="000000"/>
            </a:solidFill>
            <a:prstDash val="solid"/>
            <a:miter/>
            <a:headEnd type="none" w="med" len="med"/>
            <a:tailEnd type="none" w="med" len="med"/>
          </a:ln>
        </p:spPr>
      </p:sp>
      <p:sp>
        <p:nvSpPr>
          <p:cNvPr id="12293" name="Rectangle 5"/>
          <p:cNvSpPr>
            <a:spLocks noGrp="1" noChangeArrowheads="1"/>
          </p:cNvSpPr>
          <p:nvPr>
            <p:ph type="body" sz="quarter" idx="3"/>
          </p:nvPr>
        </p:nvSpPr>
        <p:spPr bwMode="auto">
          <a:xfrm>
            <a:off x="930275" y="3330575"/>
            <a:ext cx="7435850" cy="3152775"/>
          </a:xfrm>
          <a:prstGeom prst="rect">
            <a:avLst/>
          </a:prstGeom>
          <a:noFill/>
          <a:ln w="9525">
            <a:noFill/>
            <a:miter lim="800000"/>
          </a:ln>
          <a:effectLst/>
        </p:spPr>
        <p:txBody>
          <a:bodyPr vert="horz" wrap="square" lIns="92292" tIns="46146" rIns="92292" bIns="46146" numCol="1" anchor="t" anchorCtr="0" compatLnSpc="1"/>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en-US" sz="1600" b="0" i="0" u="none" strike="noStrike" kern="1200" cap="none" spc="0" normalizeH="0" baseline="0" noProof="0">
                <a:ln>
                  <a:noFill/>
                </a:ln>
                <a:solidFill>
                  <a:schemeClr val="tx1"/>
                </a:solidFill>
                <a:effectLst/>
                <a:uLnTx/>
                <a:uFillTx/>
                <a:latin typeface="Arial" panose="020B0604020202020204" pitchFamily="34" charset="0"/>
                <a:ea typeface="+mn-ea"/>
                <a:cs typeface="+mn-cs"/>
              </a:rPr>
              <a:t>Click to edit Master text styles</a:t>
            </a:r>
            <a:endParaRPr kumimoji="0" lang="en-US" sz="16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a:p>
            <a:pPr marL="614680" marR="0" lvl="1" indent="0" algn="l" defTabSz="914400" rtl="0" eaLnBrk="0" fontAlgn="base" latinLnBrk="0" hangingPunct="0">
              <a:lnSpc>
                <a:spcPct val="100000"/>
              </a:lnSpc>
              <a:spcBef>
                <a:spcPct val="30000"/>
              </a:spcBef>
              <a:spcAft>
                <a:spcPct val="0"/>
              </a:spcAft>
              <a:buClrTx/>
              <a:buSzTx/>
              <a:buFontTx/>
              <a:buNone/>
              <a:defRPr/>
            </a:pPr>
            <a:r>
              <a:rPr kumimoji="0" lang="en-US" sz="1600" b="0" i="0" u="none" strike="noStrike" kern="1200" cap="none" spc="0" normalizeH="0" baseline="0" noProof="0">
                <a:ln>
                  <a:noFill/>
                </a:ln>
                <a:solidFill>
                  <a:schemeClr val="tx1"/>
                </a:solidFill>
                <a:effectLst/>
                <a:uLnTx/>
                <a:uFillTx/>
                <a:latin typeface="Arial" panose="020B0604020202020204" pitchFamily="34" charset="0"/>
                <a:ea typeface="+mn-ea"/>
                <a:cs typeface="+mn-cs"/>
              </a:rPr>
              <a:t>Second level</a:t>
            </a:r>
            <a:endParaRPr kumimoji="0" lang="en-US" sz="16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a:p>
            <a:pPr marL="1228725" marR="0" lvl="2" indent="0" algn="l" defTabSz="914400" rtl="0" eaLnBrk="0" fontAlgn="base" latinLnBrk="0" hangingPunct="0">
              <a:lnSpc>
                <a:spcPct val="100000"/>
              </a:lnSpc>
              <a:spcBef>
                <a:spcPct val="30000"/>
              </a:spcBef>
              <a:spcAft>
                <a:spcPct val="0"/>
              </a:spcAft>
              <a:buClrTx/>
              <a:buSzTx/>
              <a:buFontTx/>
              <a:buNone/>
              <a:defRPr/>
            </a:pPr>
            <a:r>
              <a:rPr kumimoji="0" lang="en-US" sz="1600" b="0" i="0" u="none" strike="noStrike" kern="1200" cap="none" spc="0" normalizeH="0" baseline="0" noProof="0">
                <a:ln>
                  <a:noFill/>
                </a:ln>
                <a:solidFill>
                  <a:schemeClr val="tx1"/>
                </a:solidFill>
                <a:effectLst/>
                <a:uLnTx/>
                <a:uFillTx/>
                <a:latin typeface="Arial" panose="020B0604020202020204" pitchFamily="34" charset="0"/>
                <a:ea typeface="+mn-ea"/>
                <a:cs typeface="+mn-cs"/>
              </a:rPr>
              <a:t>Third level</a:t>
            </a:r>
            <a:endParaRPr kumimoji="0" lang="en-US" sz="16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a:p>
            <a:pPr marL="1843405" marR="0" lvl="3" indent="0" algn="l" defTabSz="914400" rtl="0" eaLnBrk="0" fontAlgn="base" latinLnBrk="0" hangingPunct="0">
              <a:lnSpc>
                <a:spcPct val="100000"/>
              </a:lnSpc>
              <a:spcBef>
                <a:spcPct val="30000"/>
              </a:spcBef>
              <a:spcAft>
                <a:spcPct val="0"/>
              </a:spcAft>
              <a:buClrTx/>
              <a:buSzTx/>
              <a:buFontTx/>
              <a:buNone/>
              <a:defRPr/>
            </a:pPr>
            <a:r>
              <a:rPr kumimoji="0" lang="en-US" sz="1600" b="0" i="0" u="none" strike="noStrike" kern="1200" cap="none" spc="0" normalizeH="0" baseline="0" noProof="0">
                <a:ln>
                  <a:noFill/>
                </a:ln>
                <a:solidFill>
                  <a:schemeClr val="tx1"/>
                </a:solidFill>
                <a:effectLst/>
                <a:uLnTx/>
                <a:uFillTx/>
                <a:latin typeface="Arial" panose="020B0604020202020204" pitchFamily="34" charset="0"/>
                <a:ea typeface="+mn-ea"/>
                <a:cs typeface="+mn-cs"/>
              </a:rPr>
              <a:t>Fourth level</a:t>
            </a:r>
            <a:endParaRPr kumimoji="0" lang="en-US" sz="16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a:p>
            <a:pPr marL="2457450" marR="0" lvl="4" indent="0" algn="l" defTabSz="914400" rtl="0" eaLnBrk="0" fontAlgn="base" latinLnBrk="0" hangingPunct="0">
              <a:lnSpc>
                <a:spcPct val="100000"/>
              </a:lnSpc>
              <a:spcBef>
                <a:spcPct val="30000"/>
              </a:spcBef>
              <a:spcAft>
                <a:spcPct val="0"/>
              </a:spcAft>
              <a:buClrTx/>
              <a:buSzTx/>
              <a:buFontTx/>
              <a:buNone/>
              <a:defRPr/>
            </a:pPr>
            <a:r>
              <a:rPr kumimoji="0" lang="en-US" sz="1600" b="0" i="0" u="none" strike="noStrike" kern="1200" cap="none" spc="0" normalizeH="0" baseline="0" noProof="0">
                <a:ln>
                  <a:noFill/>
                </a:ln>
                <a:solidFill>
                  <a:schemeClr val="tx1"/>
                </a:solidFill>
                <a:effectLst/>
                <a:uLnTx/>
                <a:uFillTx/>
                <a:latin typeface="Arial" panose="020B0604020202020204" pitchFamily="34" charset="0"/>
                <a:ea typeface="+mn-ea"/>
                <a:cs typeface="+mn-cs"/>
              </a:rPr>
              <a:t>Fifth level</a:t>
            </a:r>
            <a:endParaRPr kumimoji="0" lang="en-US" sz="16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
        <p:nvSpPr>
          <p:cNvPr id="12294" name="Rectangle 6"/>
          <p:cNvSpPr>
            <a:spLocks noGrp="1" noChangeArrowheads="1"/>
          </p:cNvSpPr>
          <p:nvPr>
            <p:ph type="ftr" sz="quarter" idx="4"/>
          </p:nvPr>
        </p:nvSpPr>
        <p:spPr bwMode="auto">
          <a:xfrm>
            <a:off x="0" y="6657975"/>
            <a:ext cx="4027488" cy="350838"/>
          </a:xfrm>
          <a:prstGeom prst="rect">
            <a:avLst/>
          </a:prstGeom>
          <a:noFill/>
          <a:ln w="9525">
            <a:noFill/>
            <a:miter lim="800000"/>
          </a:ln>
          <a:effectLst/>
        </p:spPr>
        <p:txBody>
          <a:bodyPr vert="horz" wrap="square" lIns="92292" tIns="46146" rIns="92292" bIns="46146" numCol="1" anchor="b" anchorCtr="0" compatLnSpc="1"/>
          <a:lstStyle>
            <a:lvl1pPr defTabSz="923925" eaLnBrk="1" hangingPunct="1">
              <a:defRPr sz="1200">
                <a:latin typeface="Arial" panose="020B0604020202020204" pitchFamily="34" charset="0"/>
              </a:defRPr>
            </a:lvl1pPr>
          </a:lstStyle>
          <a:p>
            <a:pPr marL="0" marR="0" lvl="0" indent="0" algn="l" defTabSz="923925" rtl="0" eaLnBrk="1" fontAlgn="base" latinLnBrk="0" hangingPunct="1">
              <a:lnSpc>
                <a:spcPct val="100000"/>
              </a:lnSpc>
              <a:spcBef>
                <a:spcPct val="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Arial" panose="020B0604020202020204" pitchFamily="34" charset="0"/>
                <a:ea typeface="+mn-ea"/>
                <a:cs typeface="+mn-cs"/>
              </a:rPr>
              <a:t>Template-WSU Hrz 201.ppt</a:t>
            </a:r>
            <a:endParaRPr kumimoji="0" lang="en-US" sz="12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
        <p:nvSpPr>
          <p:cNvPr id="12295" name="Rectangle 7"/>
          <p:cNvSpPr>
            <a:spLocks noGrp="1" noChangeArrowheads="1"/>
          </p:cNvSpPr>
          <p:nvPr>
            <p:ph type="sldNum" sz="quarter" idx="5"/>
          </p:nvPr>
        </p:nvSpPr>
        <p:spPr bwMode="auto">
          <a:xfrm>
            <a:off x="5265738" y="6657975"/>
            <a:ext cx="4029075" cy="350838"/>
          </a:xfrm>
          <a:prstGeom prst="rect">
            <a:avLst/>
          </a:prstGeom>
          <a:noFill/>
          <a:ln w="9525">
            <a:noFill/>
            <a:miter lim="800000"/>
          </a:ln>
          <a:effectLst/>
        </p:spPr>
        <p:txBody>
          <a:bodyPr vert="horz" wrap="square" lIns="92292" tIns="46146" rIns="92292" bIns="46146" numCol="1" anchor="b" anchorCtr="0" compatLnSpc="1"/>
          <a:lstStyle>
            <a:lvl1pPr algn="r" defTabSz="922655" eaLnBrk="1" hangingPunct="1">
              <a:defRPr sz="1200"/>
            </a:lvl1pPr>
          </a:lstStyle>
          <a:p>
            <a:pPr marL="0" marR="0" lvl="0" indent="0" algn="r" defTabSz="922655" rtl="0" eaLnBrk="1" fontAlgn="base" latinLnBrk="0" hangingPunct="1">
              <a:lnSpc>
                <a:spcPct val="100000"/>
              </a:lnSpc>
              <a:spcBef>
                <a:spcPct val="0"/>
              </a:spcBef>
              <a:spcAft>
                <a:spcPct val="0"/>
              </a:spcAft>
              <a:buClrTx/>
              <a:buSzTx/>
              <a:buFontTx/>
              <a:buNone/>
              <a:defRPr/>
            </a:pPr>
            <a:fld id="{32BAE9E6-DFE7-48C6-84B7-49545C10A24D}" type="slidenum">
              <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mn-ea"/>
                <a:cs typeface="+mn-cs"/>
              </a:rPr>
            </a:fld>
            <a:endPar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Tree>
  </p:cSld>
  <p:clrMap bg1="lt1" tx1="dk1" bg2="lt2" tx2="dk2" accent1="accent1" accent2="accent2" accent3="accent3" accent4="accent4" accent5="accent5" accent6="accent6" hlink="hlink" folHlink="folHlink"/>
  <p:hf sldNum="0" hdr="0" ftr="0"/>
  <p:notesStyle>
    <a:lvl1pPr algn="l" rtl="0" eaLnBrk="0" fontAlgn="base" hangingPunct="0">
      <a:spcBef>
        <a:spcPct val="30000"/>
      </a:spcBef>
      <a:spcAft>
        <a:spcPct val="0"/>
      </a:spcAft>
      <a:defRPr sz="1600" kern="1200">
        <a:solidFill>
          <a:schemeClr val="tx1"/>
        </a:solidFill>
        <a:latin typeface="Arial" panose="020B0604020202020204" pitchFamily="34" charset="0"/>
        <a:ea typeface="+mn-ea"/>
        <a:cs typeface="+mn-cs"/>
      </a:defRPr>
    </a:lvl1pPr>
    <a:lvl2pPr marL="614680" algn="l" rtl="0" eaLnBrk="0" fontAlgn="base" hangingPunct="0">
      <a:spcBef>
        <a:spcPct val="30000"/>
      </a:spcBef>
      <a:spcAft>
        <a:spcPct val="0"/>
      </a:spcAft>
      <a:defRPr sz="1600" kern="1200">
        <a:solidFill>
          <a:schemeClr val="tx1"/>
        </a:solidFill>
        <a:latin typeface="Arial" panose="020B0604020202020204" pitchFamily="34" charset="0"/>
        <a:ea typeface="+mn-ea"/>
        <a:cs typeface="+mn-cs"/>
      </a:defRPr>
    </a:lvl2pPr>
    <a:lvl3pPr marL="1228725" algn="l" rtl="0" eaLnBrk="0" fontAlgn="base" hangingPunct="0">
      <a:spcBef>
        <a:spcPct val="30000"/>
      </a:spcBef>
      <a:spcAft>
        <a:spcPct val="0"/>
      </a:spcAft>
      <a:defRPr sz="1600" kern="1200">
        <a:solidFill>
          <a:schemeClr val="tx1"/>
        </a:solidFill>
        <a:latin typeface="Arial" panose="020B0604020202020204" pitchFamily="34" charset="0"/>
        <a:ea typeface="+mn-ea"/>
        <a:cs typeface="+mn-cs"/>
      </a:defRPr>
    </a:lvl3pPr>
    <a:lvl4pPr marL="1843405" algn="l" rtl="0" eaLnBrk="0" fontAlgn="base" hangingPunct="0">
      <a:spcBef>
        <a:spcPct val="30000"/>
      </a:spcBef>
      <a:spcAft>
        <a:spcPct val="0"/>
      </a:spcAft>
      <a:defRPr sz="1600" kern="1200">
        <a:solidFill>
          <a:schemeClr val="tx1"/>
        </a:solidFill>
        <a:latin typeface="Arial" panose="020B0604020202020204" pitchFamily="34" charset="0"/>
        <a:ea typeface="+mn-ea"/>
        <a:cs typeface="+mn-cs"/>
      </a:defRPr>
    </a:lvl4pPr>
    <a:lvl5pPr marL="2457450" algn="l" rtl="0" eaLnBrk="0" fontAlgn="base" hangingPunct="0">
      <a:spcBef>
        <a:spcPct val="30000"/>
      </a:spcBef>
      <a:spcAft>
        <a:spcPct val="0"/>
      </a:spcAft>
      <a:defRPr sz="1600" kern="1200">
        <a:solidFill>
          <a:schemeClr val="tx1"/>
        </a:solidFill>
        <a:latin typeface="Arial" panose="020B0604020202020204" pitchFamily="34" charset="0"/>
        <a:ea typeface="+mn-ea"/>
        <a:cs typeface="+mn-cs"/>
      </a:defRPr>
    </a:lvl5pPr>
    <a:lvl6pPr marL="3073400" algn="l" defTabSz="1229360" rtl="0" eaLnBrk="1" latinLnBrk="0" hangingPunct="1">
      <a:defRPr sz="1600" kern="1200">
        <a:solidFill>
          <a:schemeClr val="tx1"/>
        </a:solidFill>
        <a:latin typeface="+mn-lt"/>
        <a:ea typeface="+mn-ea"/>
        <a:cs typeface="+mn-cs"/>
      </a:defRPr>
    </a:lvl6pPr>
    <a:lvl7pPr marL="3688080" algn="l" defTabSz="1229360" rtl="0" eaLnBrk="1" latinLnBrk="0" hangingPunct="1">
      <a:defRPr sz="1600" kern="1200">
        <a:solidFill>
          <a:schemeClr val="tx1"/>
        </a:solidFill>
        <a:latin typeface="+mn-lt"/>
        <a:ea typeface="+mn-ea"/>
        <a:cs typeface="+mn-cs"/>
      </a:defRPr>
    </a:lvl7pPr>
    <a:lvl8pPr marL="4302760" algn="l" defTabSz="1229360" rtl="0" eaLnBrk="1" latinLnBrk="0" hangingPunct="1">
      <a:defRPr sz="1600" kern="1200">
        <a:solidFill>
          <a:schemeClr val="tx1"/>
        </a:solidFill>
        <a:latin typeface="+mn-lt"/>
        <a:ea typeface="+mn-ea"/>
        <a:cs typeface="+mn-cs"/>
      </a:defRPr>
    </a:lvl8pPr>
    <a:lvl9pPr marL="4917440" algn="l" defTabSz="1229360"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4" Type="http://schemas.openxmlformats.org/officeDocument/2006/relationships/tags" Target="../tags/tag6.xml"/><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7" Type="http://schemas.openxmlformats.org/officeDocument/2006/relationships/tags" Target="../tags/tag11.xml"/><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image" Target="../media/image6.png"/><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7" Type="http://schemas.openxmlformats.org/officeDocument/2006/relationships/tags" Target="../tags/tag16.xml"/><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image" Target="../media/image7.png"/><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image" Target="../media/image8.png"/><Relationship Id="rId3" Type="http://schemas.openxmlformats.org/officeDocument/2006/relationships/tags" Target="../tags/tag18.xml"/><Relationship Id="rId2" Type="http://schemas.openxmlformats.org/officeDocument/2006/relationships/tags" Target="../tags/tag17.xml"/><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7" Type="http://schemas.openxmlformats.org/officeDocument/2006/relationships/tags" Target="../tags/tag26.xml"/><Relationship Id="rId6" Type="http://schemas.openxmlformats.org/officeDocument/2006/relationships/tags" Target="../tags/tag25.xml"/><Relationship Id="rId5" Type="http://schemas.openxmlformats.org/officeDocument/2006/relationships/tags" Target="../tags/tag24.xml"/><Relationship Id="rId4" Type="http://schemas.openxmlformats.org/officeDocument/2006/relationships/image" Target="../media/image9.png"/><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4" Type="http://schemas.openxmlformats.org/officeDocument/2006/relationships/tags" Target="../tags/tag35.xml"/><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7" Type="http://schemas.openxmlformats.org/officeDocument/2006/relationships/tags" Target="../tags/tag40.xml"/><Relationship Id="rId6" Type="http://schemas.openxmlformats.org/officeDocument/2006/relationships/tags" Target="../tags/tag39.xml"/><Relationship Id="rId5" Type="http://schemas.openxmlformats.org/officeDocument/2006/relationships/tags" Target="../tags/tag38.xml"/><Relationship Id="rId4" Type="http://schemas.openxmlformats.org/officeDocument/2006/relationships/image" Target="../media/image6.png"/><Relationship Id="rId3" Type="http://schemas.openxmlformats.org/officeDocument/2006/relationships/tags" Target="../tags/tag37.xml"/><Relationship Id="rId2" Type="http://schemas.openxmlformats.org/officeDocument/2006/relationships/tags" Target="../tags/tag36.xml"/><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7" Type="http://schemas.openxmlformats.org/officeDocument/2006/relationships/tags" Target="../tags/tag45.xml"/><Relationship Id="rId6" Type="http://schemas.openxmlformats.org/officeDocument/2006/relationships/tags" Target="../tags/tag44.xml"/><Relationship Id="rId5" Type="http://schemas.openxmlformats.org/officeDocument/2006/relationships/tags" Target="../tags/tag43.xml"/><Relationship Id="rId4" Type="http://schemas.openxmlformats.org/officeDocument/2006/relationships/image" Target="../media/image7.png"/><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7" Type="http://schemas.openxmlformats.org/officeDocument/2006/relationships/tags" Target="../tags/tag50.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image" Target="../media/image8.png"/><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7" Type="http://schemas.openxmlformats.org/officeDocument/2006/relationships/tags" Target="../tags/tag55.xml"/><Relationship Id="rId6" Type="http://schemas.openxmlformats.org/officeDocument/2006/relationships/tags" Target="../tags/tag54.xml"/><Relationship Id="rId5" Type="http://schemas.openxmlformats.org/officeDocument/2006/relationships/tags" Target="../tags/tag53.xml"/><Relationship Id="rId4" Type="http://schemas.openxmlformats.org/officeDocument/2006/relationships/image" Target="../media/image9.png"/><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flipH="1">
            <a:off x="0" y="0"/>
            <a:ext cx="646113" cy="7021513"/>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pic>
        <p:nvPicPr>
          <p:cNvPr id="5127" name="Picture 11"/>
          <p:cNvPicPr>
            <a:picLocks noChangeAspect="1"/>
          </p:cNvPicPr>
          <p:nvPr userDrawn="1"/>
        </p:nvPicPr>
        <p:blipFill>
          <a:blip r:embed="rId2"/>
          <a:srcRect r="36736"/>
          <a:stretch>
            <a:fillRect/>
          </a:stretch>
        </p:blipFill>
        <p:spPr>
          <a:xfrm>
            <a:off x="-9525" y="0"/>
            <a:ext cx="12196763" cy="693738"/>
          </a:xfrm>
          <a:prstGeom prst="rect">
            <a:avLst/>
          </a:prstGeom>
          <a:solidFill>
            <a:srgbClr val="FF0000"/>
          </a:solidFill>
          <a:ln w="9525">
            <a:noFill/>
          </a:ln>
        </p:spPr>
      </p:pic>
      <p:sp>
        <p:nvSpPr>
          <p:cNvPr id="13" name="Rectangle 13"/>
          <p:cNvSpPr/>
          <p:nvPr/>
        </p:nvSpPr>
        <p:spPr bwMode="gray">
          <a:xfrm flipH="1">
            <a:off x="-9525" y="0"/>
            <a:ext cx="644525" cy="693738"/>
          </a:xfrm>
          <a:prstGeom prst="rect">
            <a:avLst/>
          </a:prstGeom>
          <a:gradFill>
            <a:gsLst>
              <a:gs pos="0">
                <a:schemeClr val="tx1">
                  <a:lumMod val="85000"/>
                </a:schemeClr>
              </a:gs>
              <a:gs pos="100000">
                <a:schemeClr val="tx1"/>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pic>
        <p:nvPicPr>
          <p:cNvPr id="5129" name="图片 14"/>
          <p:cNvPicPr>
            <a:picLocks noChangeAspect="1"/>
          </p:cNvPicPr>
          <p:nvPr userDrawn="1"/>
        </p:nvPicPr>
        <p:blipFill>
          <a:blip r:embed="rId3"/>
          <a:stretch>
            <a:fillRect/>
          </a:stretch>
        </p:blipFill>
        <p:spPr>
          <a:xfrm>
            <a:off x="28575" y="61913"/>
            <a:ext cx="568325" cy="569912"/>
          </a:xfrm>
          <a:prstGeom prst="rect">
            <a:avLst/>
          </a:prstGeom>
          <a:noFill/>
          <a:ln w="9525">
            <a:noFill/>
          </a:ln>
        </p:spPr>
      </p:pic>
      <p:sp>
        <p:nvSpPr>
          <p:cNvPr id="3076" name="Rectangle 4"/>
          <p:cNvSpPr>
            <a:spLocks noGrp="1" noChangeArrowheads="1"/>
          </p:cNvSpPr>
          <p:nvPr>
            <p:ph type="ctrTitle"/>
          </p:nvPr>
        </p:nvSpPr>
        <p:spPr bwMode="invGray">
          <a:xfrm>
            <a:off x="645207" y="2304521"/>
            <a:ext cx="11542027" cy="579812"/>
          </a:xfrm>
        </p:spPr>
        <p:txBody>
          <a:bodyPr anchorCtr="0"/>
          <a:lstStyle>
            <a:lvl1pPr algn="ctr">
              <a:defRPr sz="3200">
                <a:solidFill>
                  <a:schemeClr val="bg2"/>
                </a:solidFill>
                <a:effectLst/>
              </a:defRPr>
            </a:lvl1pPr>
          </a:lstStyle>
          <a:p>
            <a:pPr fontAlgn="base"/>
            <a:r>
              <a:rPr lang="en-US" strike="noStrike" noProof="1" dirty="0"/>
              <a:t>Click to edit Master title style</a:t>
            </a:r>
            <a:endParaRPr lang="en-US" strike="noStrike" noProof="1" dirty="0"/>
          </a:p>
        </p:txBody>
      </p:sp>
      <p:sp>
        <p:nvSpPr>
          <p:cNvPr id="3077" name="Rectangle 5"/>
          <p:cNvSpPr>
            <a:spLocks noGrp="1" noChangeArrowheads="1"/>
          </p:cNvSpPr>
          <p:nvPr>
            <p:ph type="subTitle" idx="1"/>
          </p:nvPr>
        </p:nvSpPr>
        <p:spPr bwMode="invGray">
          <a:xfrm>
            <a:off x="645205" y="3097375"/>
            <a:ext cx="11542029" cy="588214"/>
          </a:xfrm>
        </p:spPr>
        <p:txBody>
          <a:bodyPr rIns="0" anchorCtr="0"/>
          <a:lstStyle>
            <a:lvl1pPr marL="0" indent="0" algn="ctr">
              <a:buFont typeface="Arial" panose="020B0604020202020204" pitchFamily="34" charset="0"/>
              <a:buNone/>
              <a:defRPr sz="3000" b="0">
                <a:solidFill>
                  <a:schemeClr val="accent1"/>
                </a:solidFill>
                <a:effectLst/>
                <a:latin typeface="Lucida Sans" pitchFamily="34" charset="0"/>
              </a:defRPr>
            </a:lvl1pPr>
          </a:lstStyle>
          <a:p>
            <a:pPr fontAlgn="base"/>
            <a:r>
              <a:rPr lang="en-US" strike="noStrike" noProof="1" dirty="0"/>
              <a:t>Click to edit Master subtitle style</a:t>
            </a:r>
            <a:endParaRPr lang="en-US" strike="noStrike" noProof="1" dirty="0"/>
          </a:p>
        </p:txBody>
      </p:sp>
      <p:sp>
        <p:nvSpPr>
          <p:cNvPr id="15" name="Rectangle 6"/>
          <p:cNvSpPr>
            <a:spLocks noGrp="1" noChangeArrowheads="1"/>
          </p:cNvSpPr>
          <p:nvPr>
            <p:ph type="dt" sz="half" idx="2"/>
          </p:nvPr>
        </p:nvSpPr>
        <p:spPr bwMode="black">
          <a:xfrm>
            <a:off x="646113" y="6534150"/>
            <a:ext cx="20669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6" name="Rectangle 7"/>
          <p:cNvSpPr>
            <a:spLocks noGrp="1" noChangeArrowheads="1"/>
          </p:cNvSpPr>
          <p:nvPr>
            <p:ph type="ftr" sz="quarter" idx="3"/>
          </p:nvPr>
        </p:nvSpPr>
        <p:spPr bwMode="black">
          <a:xfrm>
            <a:off x="2754313" y="6534150"/>
            <a:ext cx="8131175" cy="487363"/>
          </a:xfrm>
          <a:prstGeom prst="rect">
            <a:avLst/>
          </a:prstGeom>
          <a:noFill/>
          <a:ln w="9525">
            <a:noFill/>
            <a:miter lim="800000"/>
          </a:ln>
          <a:effectLst/>
        </p:spPr>
        <p:txBody>
          <a:bodyPr vert="horz" wrap="square" lIns="122932" tIns="61466" rIns="122932" bIns="61466" numCol="1" anchor="b" anchorCtr="1"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7" name="Rectangle 8"/>
          <p:cNvSpPr>
            <a:spLocks noGrp="1" noChangeArrowheads="1"/>
          </p:cNvSpPr>
          <p:nvPr>
            <p:ph type="sldNum" sz="quarter" idx="4"/>
          </p:nvPr>
        </p:nvSpPr>
        <p:spPr bwMode="black">
          <a:xfrm>
            <a:off x="10888663" y="6534150"/>
            <a:ext cx="129857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61C31438-4DFE-43A2-9E78-3724DF25393C}"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4342"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24724" y="2042479"/>
            <a:ext cx="11562514" cy="579812"/>
          </a:xfrm>
        </p:spPr>
        <p:txBody>
          <a:bodyPr/>
          <a:lstStyle/>
          <a:p>
            <a:pPr fontAlgn="base"/>
            <a:r>
              <a:rPr lang="en-US" strike="noStrike" noProof="1" dirty="0"/>
              <a:t>Click to edit Master title style</a:t>
            </a:r>
            <a:endParaRPr lang="en-US" strike="noStrike" noProof="1" dirty="0"/>
          </a:p>
        </p:txBody>
      </p:sp>
      <p:sp>
        <p:nvSpPr>
          <p:cNvPr id="12"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070F4618-6A8D-4B87-BA21-9E1344F61FFC}"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5366"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12"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8625664E-C931-454D-B62B-E550BCDD2E89}"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6390"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09365" y="804272"/>
            <a:ext cx="4009517" cy="1260460"/>
          </a:xfrm>
        </p:spPr>
        <p:txBody>
          <a:bodyPr/>
          <a:lstStyle>
            <a:lvl1pPr algn="l">
              <a:defRPr sz="2700" b="1"/>
            </a:lvl1pPr>
          </a:lstStyle>
          <a:p>
            <a:pPr fontAlgn="base"/>
            <a:r>
              <a:rPr lang="en-US" strike="noStrike" noProof="1"/>
              <a:t>Click to edit Master title style</a:t>
            </a:r>
            <a:endParaRPr lang="en-US" strike="noStrike" noProof="1"/>
          </a:p>
        </p:txBody>
      </p:sp>
      <p:sp>
        <p:nvSpPr>
          <p:cNvPr id="3" name="Content Placeholder 2"/>
          <p:cNvSpPr>
            <a:spLocks noGrp="1"/>
          </p:cNvSpPr>
          <p:nvPr>
            <p:ph idx="1"/>
          </p:nvPr>
        </p:nvSpPr>
        <p:spPr>
          <a:xfrm>
            <a:off x="4764873" y="1402991"/>
            <a:ext cx="6813006" cy="2483104"/>
          </a:xfrm>
        </p:spPr>
        <p:txBody>
          <a:bodyPr/>
          <a:lstStyle>
            <a:lvl1pPr marL="222250" indent="-222250">
              <a:buSzPct val="125000"/>
              <a:buFont typeface="Arial" panose="020B0604020202020204" pitchFamily="34" charset="0"/>
              <a:buChar char="•"/>
              <a:defRPr lang="en-US" sz="3200" b="0" dirty="0" smtClean="0">
                <a:solidFill>
                  <a:schemeClr val="bg2"/>
                </a:solidFill>
                <a:latin typeface="Lucida Sans" pitchFamily="34" charset="0"/>
                <a:ea typeface="+mn-ea"/>
                <a:cs typeface="+mn-cs"/>
              </a:defRPr>
            </a:lvl1pPr>
            <a:lvl2pPr marL="614680" indent="-222250" defTabSz="1229360">
              <a:buSzPct val="125000"/>
              <a:buFont typeface="Arial" panose="020B0604020202020204" pitchFamily="34" charset="0"/>
              <a:buChar char="•"/>
              <a:defRPr lang="en-US" sz="3000" dirty="0" smtClean="0">
                <a:solidFill>
                  <a:schemeClr val="bg2"/>
                </a:solidFill>
                <a:latin typeface="Lucida Sans" pitchFamily="34" charset="0"/>
                <a:ea typeface="+mn-ea"/>
                <a:cs typeface="+mn-cs"/>
              </a:defRPr>
            </a:lvl2pPr>
            <a:lvl3pPr>
              <a:buSzPct val="125000"/>
              <a:buFont typeface="Arial" panose="020B0604020202020204" pitchFamily="34" charset="0"/>
              <a:buChar char="•"/>
              <a:defRPr lang="en-US" sz="3000" dirty="0" smtClean="0">
                <a:solidFill>
                  <a:schemeClr val="bg2"/>
                </a:solidFill>
                <a:latin typeface="Lucida Sans" pitchFamily="34" charset="0"/>
                <a:ea typeface="+mn-ea"/>
                <a:cs typeface="+mn-cs"/>
              </a:defRPr>
            </a:lvl3pPr>
            <a:lvl4pPr marL="1310640" indent="-243205">
              <a:buSzPct val="125000"/>
              <a:buFont typeface="Arial" panose="020B0604020202020204" pitchFamily="34" charset="0"/>
              <a:buChar char="•"/>
              <a:defRPr lang="en-US" sz="2700" dirty="0" smtClean="0">
                <a:solidFill>
                  <a:schemeClr val="bg2"/>
                </a:solidFill>
                <a:latin typeface="Lucida Sans" pitchFamily="34" charset="0"/>
                <a:ea typeface="+mn-ea"/>
                <a:cs typeface="+mn-cs"/>
              </a:defRPr>
            </a:lvl4pPr>
            <a:lvl5pPr>
              <a:buSzPct val="125000"/>
              <a:buFont typeface="Arial" panose="020B0604020202020204" pitchFamily="34" charset="0"/>
              <a:buChar char="•"/>
              <a:defRPr lang="en-US" sz="2700" dirty="0">
                <a:solidFill>
                  <a:schemeClr val="bg2"/>
                </a:solidFill>
                <a:latin typeface="Lucida Sans" pitchFamily="34" charset="0"/>
                <a:ea typeface="+mn-ea"/>
                <a:cs typeface="+mn-cs"/>
              </a:defRPr>
            </a:lvl5pPr>
            <a:lvl6pPr>
              <a:defRPr sz="2700"/>
            </a:lvl6pPr>
            <a:lvl7pPr>
              <a:defRPr sz="2700"/>
            </a:lvl7pPr>
            <a:lvl8pPr>
              <a:defRPr sz="2700"/>
            </a:lvl8pPr>
            <a:lvl9pPr>
              <a:defRPr sz="27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4" name="Text Placeholder 3"/>
          <p:cNvSpPr>
            <a:spLocks noGrp="1"/>
          </p:cNvSpPr>
          <p:nvPr>
            <p:ph type="body" sz="half" idx="2"/>
          </p:nvPr>
        </p:nvSpPr>
        <p:spPr>
          <a:xfrm>
            <a:off x="609365" y="2592747"/>
            <a:ext cx="4009517" cy="420154"/>
          </a:xfrm>
        </p:spPr>
        <p:txBody>
          <a:bodyPr/>
          <a:lstStyle>
            <a:lvl1pPr marL="0" indent="0">
              <a:buNone/>
              <a:defRPr sz="1900"/>
            </a:lvl1pPr>
            <a:lvl2pPr marL="614680" indent="0">
              <a:buNone/>
              <a:defRPr sz="1600"/>
            </a:lvl2pPr>
            <a:lvl3pPr marL="1229360" indent="0">
              <a:buNone/>
              <a:defRPr sz="1300"/>
            </a:lvl3pPr>
            <a:lvl4pPr marL="1844040" indent="0">
              <a:buNone/>
              <a:defRPr sz="1200"/>
            </a:lvl4pPr>
            <a:lvl5pPr marL="2458720" indent="0">
              <a:buNone/>
              <a:defRPr sz="1200"/>
            </a:lvl5pPr>
            <a:lvl6pPr marL="3073400" indent="0">
              <a:buNone/>
              <a:defRPr sz="1200"/>
            </a:lvl6pPr>
            <a:lvl7pPr marL="3688080" indent="0">
              <a:buNone/>
              <a:defRPr sz="1200"/>
            </a:lvl7pPr>
            <a:lvl8pPr marL="4302760" indent="0">
              <a:buNone/>
              <a:defRPr sz="1200"/>
            </a:lvl8pPr>
            <a:lvl9pPr marL="4917440" indent="0">
              <a:buNone/>
              <a:defRPr sz="1200"/>
            </a:lvl9pPr>
          </a:lstStyle>
          <a:p>
            <a:pPr lvl="0" fontAlgn="base"/>
            <a:r>
              <a:rPr lang="en-US" strike="noStrike" noProof="1"/>
              <a:t>Click to edit Master text styles</a:t>
            </a:r>
            <a:endParaRPr lang="en-US" strike="noStrike" noProof="1"/>
          </a:p>
        </p:txBody>
      </p:sp>
      <p:sp>
        <p:nvSpPr>
          <p:cNvPr id="12" name="Rectangle 4"/>
          <p:cNvSpPr>
            <a:spLocks noGrp="1" noChangeArrowheads="1"/>
          </p:cNvSpPr>
          <p:nvPr>
            <p:ph type="dt" sz="half" idx="1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D201577E-4725-42A5-AEB8-A6992A795B0C}"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7414"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2388784" y="5426260"/>
            <a:ext cx="7312343" cy="504184"/>
          </a:xfrm>
        </p:spPr>
        <p:txBody>
          <a:bodyPr/>
          <a:lstStyle>
            <a:lvl1pPr algn="l">
              <a:defRPr sz="2700" b="1"/>
            </a:lvl1pPr>
          </a:lstStyle>
          <a:p>
            <a:pPr fontAlgn="base"/>
            <a:r>
              <a:rPr lang="en-US" strike="noStrike" noProof="1" dirty="0"/>
              <a:t>Click to edit Master title style</a:t>
            </a:r>
            <a:endParaRPr lang="en-US" strike="noStrike" noProof="1" dirty="0"/>
          </a:p>
        </p:txBody>
      </p:sp>
      <p:sp>
        <p:nvSpPr>
          <p:cNvPr id="3" name="Picture Placeholder 2"/>
          <p:cNvSpPr>
            <a:spLocks noGrp="1"/>
          </p:cNvSpPr>
          <p:nvPr>
            <p:ph type="pic" idx="1"/>
          </p:nvPr>
        </p:nvSpPr>
        <p:spPr>
          <a:xfrm>
            <a:off x="2388784" y="1221672"/>
            <a:ext cx="7312343" cy="798290"/>
          </a:xfrm>
        </p:spPr>
        <p:txBody>
          <a:bodyPr vert="horz" wrap="square" lIns="122932" tIns="61466" rIns="122932" bIns="61466" numCol="1" anchor="t" anchorCtr="1" compatLnSpc="1">
            <a:spAutoFit/>
          </a:bodyPr>
          <a:lstStyle>
            <a:lvl1pPr marL="0" indent="0">
              <a:buNone/>
              <a:defRPr sz="4300"/>
            </a:lvl1pPr>
            <a:lvl2pPr marL="614680" indent="0">
              <a:buNone/>
              <a:defRPr sz="3800"/>
            </a:lvl2pPr>
            <a:lvl3pPr marL="1229360" indent="0">
              <a:buNone/>
              <a:defRPr sz="3200"/>
            </a:lvl3pPr>
            <a:lvl4pPr marL="1844040" indent="0">
              <a:buNone/>
              <a:defRPr sz="2700"/>
            </a:lvl4pPr>
            <a:lvl5pPr marL="2458720" indent="0">
              <a:buNone/>
              <a:defRPr sz="2700"/>
            </a:lvl5pPr>
            <a:lvl6pPr marL="3073400" indent="0">
              <a:buNone/>
              <a:defRPr sz="2700"/>
            </a:lvl6pPr>
            <a:lvl7pPr marL="3688080" indent="0">
              <a:buNone/>
              <a:defRPr sz="2700"/>
            </a:lvl7pPr>
            <a:lvl8pPr marL="4302760" indent="0">
              <a:buNone/>
              <a:defRPr sz="2700"/>
            </a:lvl8pPr>
            <a:lvl9pPr marL="4917440" indent="0">
              <a:buNone/>
              <a:defRPr sz="2700"/>
            </a:lvl9pPr>
          </a:lstStyle>
          <a:p>
            <a:pPr marL="0" marR="0" lvl="0" indent="0" algn="l" defTabSz="914400" rtl="0" eaLnBrk="0" fontAlgn="base" latinLnBrk="0" hangingPunct="0">
              <a:lnSpc>
                <a:spcPct val="100000"/>
              </a:lnSpc>
              <a:spcBef>
                <a:spcPct val="25000"/>
              </a:spcBef>
              <a:spcAft>
                <a:spcPct val="0"/>
              </a:spcAft>
              <a:buClr>
                <a:srgbClr val="C60C30"/>
              </a:buClr>
              <a:buSzPct val="100000"/>
              <a:buFont typeface="Arial" panose="020B0604020202020204" pitchFamily="34" charset="0"/>
              <a:buNone/>
              <a:defRPr/>
            </a:pPr>
            <a:endParaRPr kumimoji="0" lang="en-US" sz="4300" b="0" i="0" u="none" strike="noStrike" kern="0" cap="none" spc="0" normalizeH="0" baseline="0" noProof="0">
              <a:ln>
                <a:noFill/>
              </a:ln>
              <a:solidFill>
                <a:schemeClr val="bg2"/>
              </a:solidFill>
              <a:effectLst/>
              <a:uLnTx/>
              <a:uFillTx/>
              <a:latin typeface="Lucida Sans" pitchFamily="34" charset="0"/>
              <a:ea typeface="+mn-ea"/>
              <a:cs typeface="+mn-cs"/>
            </a:endParaRPr>
          </a:p>
        </p:txBody>
      </p:sp>
      <p:sp>
        <p:nvSpPr>
          <p:cNvPr id="4" name="Text Placeholder 3"/>
          <p:cNvSpPr>
            <a:spLocks noGrp="1"/>
          </p:cNvSpPr>
          <p:nvPr>
            <p:ph type="body" sz="half" idx="2"/>
          </p:nvPr>
        </p:nvSpPr>
        <p:spPr>
          <a:xfrm>
            <a:off x="2388784" y="6006682"/>
            <a:ext cx="7312343" cy="420154"/>
          </a:xfrm>
        </p:spPr>
        <p:txBody>
          <a:bodyPr/>
          <a:lstStyle>
            <a:lvl1pPr marL="0" indent="0">
              <a:buNone/>
              <a:defRPr sz="1900"/>
            </a:lvl1pPr>
            <a:lvl2pPr marL="614680" indent="0">
              <a:buNone/>
              <a:defRPr sz="1600"/>
            </a:lvl2pPr>
            <a:lvl3pPr marL="1229360" indent="0">
              <a:buNone/>
              <a:defRPr sz="1300"/>
            </a:lvl3pPr>
            <a:lvl4pPr marL="1844040" indent="0">
              <a:buNone/>
              <a:defRPr sz="1200"/>
            </a:lvl4pPr>
            <a:lvl5pPr marL="2458720" indent="0">
              <a:buNone/>
              <a:defRPr sz="1200"/>
            </a:lvl5pPr>
            <a:lvl6pPr marL="3073400" indent="0">
              <a:buNone/>
              <a:defRPr sz="1200"/>
            </a:lvl6pPr>
            <a:lvl7pPr marL="3688080" indent="0">
              <a:buNone/>
              <a:defRPr sz="1200"/>
            </a:lvl7pPr>
            <a:lvl8pPr marL="4302760" indent="0">
              <a:buNone/>
              <a:defRPr sz="1200"/>
            </a:lvl8pPr>
            <a:lvl9pPr marL="4917440" indent="0">
              <a:buNone/>
              <a:defRPr sz="1200"/>
            </a:lvl9pPr>
          </a:lstStyle>
          <a:p>
            <a:pPr lvl="0" fontAlgn="base"/>
            <a:r>
              <a:rPr lang="en-US" strike="noStrike" noProof="1" dirty="0"/>
              <a:t>Click to edit Master text styles</a:t>
            </a:r>
            <a:endParaRPr lang="en-US" strike="noStrike" noProof="1" dirty="0"/>
          </a:p>
        </p:txBody>
      </p:sp>
      <p:sp>
        <p:nvSpPr>
          <p:cNvPr id="12" name="Rectangle 4"/>
          <p:cNvSpPr>
            <a:spLocks noGrp="1" noChangeArrowheads="1"/>
          </p:cNvSpPr>
          <p:nvPr>
            <p:ph type="dt" sz="half" idx="1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A44C1F32-AE4F-4177-AF49-BDA05C8112D2}"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仅标题">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pPr fontAlgn="base"/>
            <a:r>
              <a:rPr lang="zh-CN" altLang="en-US" strike="noStrike" noProof="1"/>
              <a:t>单击此处编辑母版标题样式</a:t>
            </a:r>
            <a:endParaRPr lang="zh-CN" altLang="en-US" strike="noStrike" noProof="1"/>
          </a:p>
        </p:txBody>
      </p:sp>
      <p:sp>
        <p:nvSpPr>
          <p:cNvPr id="3" name="日期占位符 2"/>
          <p:cNvSpPr>
            <a:spLocks noGrp="1"/>
          </p:cNvSpPr>
          <p:nvPr>
            <p:ph type="dt" sz="half" idx="10"/>
            <p:custDataLst>
              <p:tags r:id="rId2"/>
            </p:custDataLst>
          </p:nvPr>
        </p:nvSpPr>
        <p:spPr>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3"/>
            </p:custDataLst>
          </p:nvPr>
        </p:nvSpPr>
        <p:spPr>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p>
            <a:pPr fontAlgn="base"/>
            <a:endParaRPr lang="zh-CN" altLang="en-US" strike="noStrike" noProof="1" dirty="0"/>
          </a:p>
        </p:txBody>
      </p:sp>
      <p:sp>
        <p:nvSpPr>
          <p:cNvPr id="5" name="灯片编号占位符 4"/>
          <p:cNvSpPr>
            <a:spLocks noGrp="1"/>
          </p:cNvSpPr>
          <p:nvPr>
            <p:ph type="sldNum" sz="quarter" idx="12"/>
            <p:custDataLst>
              <p:tags r:id="rId4"/>
            </p:custDataLst>
          </p:nvPr>
        </p:nvSpPr>
        <p:spPr>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81225"/>
            <a:ext cx="10358438" cy="1504950"/>
          </a:xfrm>
          <a:prstGeom prst="rect">
            <a:avLst/>
          </a:prstGeom>
        </p:spPr>
        <p:txBody>
          <a:bodyPr/>
          <a:lstStyle/>
          <a:p>
            <a:pPr fontAlgn="base"/>
            <a:r>
              <a:rPr lang="zh-CN" altLang="en-US" strike="noStrike" noProof="1"/>
              <a:t>单击此处编辑母版标题样式</a:t>
            </a:r>
            <a:endParaRPr lang="zh-CN" altLang="en-US" strike="noStrike" noProof="1"/>
          </a:p>
        </p:txBody>
      </p:sp>
      <p:sp>
        <p:nvSpPr>
          <p:cNvPr id="3" name="副标题 2"/>
          <p:cNvSpPr>
            <a:spLocks noGrp="1"/>
          </p:cNvSpPr>
          <p:nvPr>
            <p:ph type="subTitle" idx="1"/>
          </p:nvPr>
        </p:nvSpPr>
        <p:spPr>
          <a:xfrm>
            <a:off x="1828800" y="3978275"/>
            <a:ext cx="8529638" cy="1795463"/>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fontAlgn="base"/>
            <a:r>
              <a:rPr lang="zh-CN" altLang="en-US" strike="noStrike" noProof="1"/>
              <a:t>单击此处编辑母版副标题样式</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80988"/>
            <a:ext cx="10968038" cy="1169987"/>
          </a:xfrm>
          <a:prstGeom prst="rect">
            <a:avLst/>
          </a:prstGeom>
        </p:spPr>
        <p:txBody>
          <a:bodyPr/>
          <a:lstStyle/>
          <a:p>
            <a:pPr fontAlgn="base"/>
            <a:r>
              <a:rPr lang="zh-CN" altLang="en-US" strike="noStrike" noProof="1"/>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2025" y="4511675"/>
            <a:ext cx="10360025" cy="1395413"/>
          </a:xfrm>
          <a:prstGeom prst="rect">
            <a:avLst/>
          </a:prstGeom>
        </p:spPr>
        <p:txBody>
          <a:bodyPr anchor="t"/>
          <a:lstStyle>
            <a:lvl1pPr algn="l">
              <a:defRPr sz="4000" b="1" cap="all"/>
            </a:lvl1pPr>
          </a:lstStyle>
          <a:p>
            <a:pPr fontAlgn="base"/>
            <a:r>
              <a:rPr lang="zh-CN" altLang="en-US" strike="noStrike" noProof="1"/>
              <a:t>单击此处编辑母版标题样式</a:t>
            </a:r>
            <a:endParaRPr lang="zh-CN" altLang="en-US" strike="noStrike" noProof="1"/>
          </a:p>
        </p:txBody>
      </p:sp>
      <p:sp>
        <p:nvSpPr>
          <p:cNvPr id="3" name="文本占位符 2"/>
          <p:cNvSpPr>
            <a:spLocks noGrp="1"/>
          </p:cNvSpPr>
          <p:nvPr>
            <p:ph type="body" idx="1"/>
          </p:nvPr>
        </p:nvSpPr>
        <p:spPr>
          <a:xfrm>
            <a:off x="962025" y="2976563"/>
            <a:ext cx="10360025" cy="1535112"/>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fontAlgn="base"/>
            <a:r>
              <a:rPr lang="zh-CN" altLang="en-US" strike="noStrike" noProof="1"/>
              <a:t>单击此处编辑母版文本样式</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80988"/>
            <a:ext cx="10968038" cy="1169987"/>
          </a:xfrm>
          <a:prstGeom prst="rect">
            <a:avLst/>
          </a:prstGeom>
        </p:spPr>
        <p:txBody>
          <a:bodyPr/>
          <a:lstStyle/>
          <a:p>
            <a:pPr fontAlgn="base"/>
            <a:r>
              <a:rPr lang="zh-CN" altLang="en-US" strike="noStrike" noProof="1"/>
              <a:t>单击此处编辑母版标题样式</a:t>
            </a:r>
            <a:endParaRPr lang="zh-CN" altLang="en-US" strike="noStrike" noProof="1"/>
          </a:p>
        </p:txBody>
      </p:sp>
      <p:sp>
        <p:nvSpPr>
          <p:cNvPr id="3" name="内容占位符 2"/>
          <p:cNvSpPr>
            <a:spLocks noGrp="1"/>
          </p:cNvSpPr>
          <p:nvPr>
            <p:ph sz="half" idx="1"/>
          </p:nvPr>
        </p:nvSpPr>
        <p:spPr>
          <a:xfrm>
            <a:off x="609600" y="1638300"/>
            <a:ext cx="5407025" cy="46339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
        <p:nvSpPr>
          <p:cNvPr id="4" name="内容占位符 3"/>
          <p:cNvSpPr>
            <a:spLocks noGrp="1"/>
          </p:cNvSpPr>
          <p:nvPr>
            <p:ph sz="half" idx="2"/>
          </p:nvPr>
        </p:nvSpPr>
        <p:spPr>
          <a:xfrm>
            <a:off x="6169025" y="1638300"/>
            <a:ext cx="5408613" cy="46339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80988"/>
            <a:ext cx="10968038" cy="1169987"/>
          </a:xfrm>
          <a:prstGeom prst="rect">
            <a:avLst/>
          </a:prstGeom>
        </p:spPr>
        <p:txBody>
          <a:bodyPr/>
          <a:lstStyle>
            <a:lvl1pPr>
              <a:defRPr/>
            </a:lvl1pPr>
          </a:lstStyle>
          <a:p>
            <a:pPr fontAlgn="base"/>
            <a:r>
              <a:rPr lang="zh-CN" altLang="en-US" strike="noStrike" noProof="1"/>
              <a:t>单击此处编辑母版标题样式</a:t>
            </a:r>
            <a:endParaRPr lang="zh-CN" altLang="en-US" strike="noStrike" noProof="1"/>
          </a:p>
        </p:txBody>
      </p:sp>
      <p:sp>
        <p:nvSpPr>
          <p:cNvPr id="3" name="文本占位符 2"/>
          <p:cNvSpPr>
            <a:spLocks noGrp="1"/>
          </p:cNvSpPr>
          <p:nvPr>
            <p:ph type="body" idx="1"/>
          </p:nvPr>
        </p:nvSpPr>
        <p:spPr>
          <a:xfrm>
            <a:off x="609600" y="1571625"/>
            <a:ext cx="5384800" cy="655638"/>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a:t>单击此处编辑母版文本样式</a:t>
            </a:r>
            <a:endParaRPr lang="zh-CN" altLang="en-US" strike="noStrike" noProof="1"/>
          </a:p>
        </p:txBody>
      </p:sp>
      <p:sp>
        <p:nvSpPr>
          <p:cNvPr id="4" name="内容占位符 3"/>
          <p:cNvSpPr>
            <a:spLocks noGrp="1"/>
          </p:cNvSpPr>
          <p:nvPr>
            <p:ph sz="half" idx="2"/>
          </p:nvPr>
        </p:nvSpPr>
        <p:spPr>
          <a:xfrm>
            <a:off x="609600" y="2227263"/>
            <a:ext cx="5384800" cy="40449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
        <p:nvSpPr>
          <p:cNvPr id="5" name="文本占位符 4"/>
          <p:cNvSpPr>
            <a:spLocks noGrp="1"/>
          </p:cNvSpPr>
          <p:nvPr>
            <p:ph type="body" sz="quarter" idx="3"/>
          </p:nvPr>
        </p:nvSpPr>
        <p:spPr>
          <a:xfrm>
            <a:off x="6191250" y="1571625"/>
            <a:ext cx="5386388" cy="655638"/>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a:t>单击此处编辑母版文本样式</a:t>
            </a:r>
            <a:endParaRPr lang="zh-CN" altLang="en-US" strike="noStrike" noProof="1"/>
          </a:p>
        </p:txBody>
      </p:sp>
      <p:sp>
        <p:nvSpPr>
          <p:cNvPr id="6" name="内容占位符 5"/>
          <p:cNvSpPr>
            <a:spLocks noGrp="1"/>
          </p:cNvSpPr>
          <p:nvPr>
            <p:ph sz="quarter" idx="4"/>
          </p:nvPr>
        </p:nvSpPr>
        <p:spPr>
          <a:xfrm>
            <a:off x="6191250" y="2227263"/>
            <a:ext cx="5386388" cy="40449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
        <p:nvSpPr>
          <p:cNvPr id="7" name="日期占位符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8" name="页脚占位符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9" name="灯片编号占位符 8"/>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rot="5400000" flipH="1">
            <a:off x="5771356" y="-5772944"/>
            <a:ext cx="644525" cy="12187238"/>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2" name="Rectangle 10"/>
          <p:cNvSpPr/>
          <p:nvPr/>
        </p:nvSpPr>
        <p:spPr bwMode="gray">
          <a:xfrm rot="5400000" flipH="1">
            <a:off x="6042025" y="-5399087"/>
            <a:ext cx="103188" cy="1218723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3076" name="Rectangle 4"/>
          <p:cNvSpPr>
            <a:spLocks noGrp="1" noChangeArrowheads="1"/>
          </p:cNvSpPr>
          <p:nvPr>
            <p:ph type="ctrTitle"/>
          </p:nvPr>
        </p:nvSpPr>
        <p:spPr bwMode="invGray">
          <a:xfrm>
            <a:off x="645207" y="2304521"/>
            <a:ext cx="11542027" cy="579812"/>
          </a:xfrm>
        </p:spPr>
        <p:txBody>
          <a:bodyPr anchorCtr="0"/>
          <a:lstStyle>
            <a:lvl1pPr algn="ctr">
              <a:defRPr sz="3200">
                <a:solidFill>
                  <a:schemeClr val="bg2"/>
                </a:solidFill>
                <a:effectLst/>
              </a:defRPr>
            </a:lvl1pPr>
          </a:lstStyle>
          <a:p>
            <a:pPr fontAlgn="base"/>
            <a:r>
              <a:rPr lang="en-US" strike="noStrike" noProof="1" dirty="0"/>
              <a:t>Click to edit Master title style</a:t>
            </a:r>
            <a:endParaRPr lang="en-US" strike="noStrike" noProof="1" dirty="0"/>
          </a:p>
        </p:txBody>
      </p:sp>
      <p:sp>
        <p:nvSpPr>
          <p:cNvPr id="3077" name="Rectangle 5"/>
          <p:cNvSpPr>
            <a:spLocks noGrp="1" noChangeArrowheads="1"/>
          </p:cNvSpPr>
          <p:nvPr>
            <p:ph type="subTitle" idx="1"/>
          </p:nvPr>
        </p:nvSpPr>
        <p:spPr bwMode="invGray">
          <a:xfrm>
            <a:off x="645205" y="3097375"/>
            <a:ext cx="11542029" cy="588214"/>
          </a:xfrm>
        </p:spPr>
        <p:txBody>
          <a:bodyPr rIns="0" anchorCtr="0"/>
          <a:lstStyle>
            <a:lvl1pPr marL="0" indent="0" algn="ctr">
              <a:buFont typeface="Arial" panose="020B0604020202020204" pitchFamily="34" charset="0"/>
              <a:buNone/>
              <a:defRPr sz="3000" b="0">
                <a:solidFill>
                  <a:schemeClr val="accent1"/>
                </a:solidFill>
                <a:effectLst/>
                <a:latin typeface="Lucida Sans" pitchFamily="34" charset="0"/>
              </a:defRPr>
            </a:lvl1pPr>
          </a:lstStyle>
          <a:p>
            <a:pPr fontAlgn="base"/>
            <a:r>
              <a:rPr lang="en-US" strike="noStrike" noProof="1" dirty="0"/>
              <a:t>Click to edit Master subtitle style</a:t>
            </a:r>
            <a:endParaRPr lang="en-US" strike="noStrike" noProof="1" dirty="0"/>
          </a:p>
        </p:txBody>
      </p:sp>
      <p:sp>
        <p:nvSpPr>
          <p:cNvPr id="13" name="Rectangle 6"/>
          <p:cNvSpPr>
            <a:spLocks noGrp="1" noChangeArrowheads="1"/>
          </p:cNvSpPr>
          <p:nvPr>
            <p:ph type="dt" sz="half" idx="2"/>
          </p:nvPr>
        </p:nvSpPr>
        <p:spPr bwMode="black">
          <a:xfrm>
            <a:off x="646113" y="6534150"/>
            <a:ext cx="20669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7"/>
          <p:cNvSpPr>
            <a:spLocks noGrp="1" noChangeArrowheads="1"/>
          </p:cNvSpPr>
          <p:nvPr>
            <p:ph type="ftr" sz="quarter" idx="3"/>
          </p:nvPr>
        </p:nvSpPr>
        <p:spPr bwMode="black">
          <a:xfrm>
            <a:off x="2754313" y="6534150"/>
            <a:ext cx="8131175" cy="487363"/>
          </a:xfrm>
          <a:prstGeom prst="rect">
            <a:avLst/>
          </a:prstGeom>
          <a:noFill/>
          <a:ln w="9525">
            <a:noFill/>
            <a:miter lim="800000"/>
          </a:ln>
          <a:effectLst/>
        </p:spPr>
        <p:txBody>
          <a:bodyPr vert="horz" wrap="square" lIns="122932" tIns="61466" rIns="122932" bIns="61466" numCol="1" anchor="b" anchorCtr="1"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5" name="Rectangle 8"/>
          <p:cNvSpPr>
            <a:spLocks noGrp="1" noChangeArrowheads="1"/>
          </p:cNvSpPr>
          <p:nvPr>
            <p:ph type="sldNum" sz="quarter" idx="4"/>
          </p:nvPr>
        </p:nvSpPr>
        <p:spPr bwMode="black">
          <a:xfrm>
            <a:off x="10888663" y="6534150"/>
            <a:ext cx="129857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BD388FB5-9160-4F34-A476-BD340846AC9E}"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80988"/>
            <a:ext cx="10968038" cy="1169987"/>
          </a:xfrm>
          <a:prstGeom prst="rect">
            <a:avLst/>
          </a:prstGeom>
        </p:spPr>
        <p:txBody>
          <a:bodyPr/>
          <a:lstStyle/>
          <a:p>
            <a:pPr fontAlgn="base"/>
            <a:r>
              <a:rPr lang="zh-CN" altLang="en-US" strike="noStrike" noProof="1"/>
              <a:t>单击此处编辑母版标题样式</a:t>
            </a:r>
            <a:endParaRPr lang="zh-CN" altLang="en-US" strike="noStrike" noProof="1"/>
          </a:p>
        </p:txBody>
      </p:sp>
      <p:sp>
        <p:nvSpPr>
          <p:cNvPr id="3" name="日期占位符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4" name="页脚占位符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5" name="灯片编号占位符 4"/>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3" name="页脚占位符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4" name="灯片编号占位符 3"/>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9400"/>
            <a:ext cx="4010025" cy="1190625"/>
          </a:xfrm>
          <a:prstGeom prst="rect">
            <a:avLst/>
          </a:prstGeom>
        </p:spPr>
        <p:txBody>
          <a:bodyPr anchor="b"/>
          <a:lstStyle>
            <a:lvl1pPr algn="l">
              <a:defRPr sz="2000" b="1"/>
            </a:lvl1pPr>
          </a:lstStyle>
          <a:p>
            <a:pPr fontAlgn="base"/>
            <a:r>
              <a:rPr lang="zh-CN" altLang="en-US" strike="noStrike" noProof="1"/>
              <a:t>单击此处编辑母版标题样式</a:t>
            </a:r>
            <a:endParaRPr lang="zh-CN" altLang="en-US" strike="noStrike" noProof="1"/>
          </a:p>
        </p:txBody>
      </p:sp>
      <p:sp>
        <p:nvSpPr>
          <p:cNvPr id="3" name="内容占位符 2"/>
          <p:cNvSpPr>
            <a:spLocks noGrp="1"/>
          </p:cNvSpPr>
          <p:nvPr>
            <p:ph idx="1"/>
          </p:nvPr>
        </p:nvSpPr>
        <p:spPr>
          <a:xfrm>
            <a:off x="4764088" y="279400"/>
            <a:ext cx="6813550" cy="59928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
        <p:nvSpPr>
          <p:cNvPr id="4" name="文本占位符 3"/>
          <p:cNvSpPr>
            <a:spLocks noGrp="1"/>
          </p:cNvSpPr>
          <p:nvPr>
            <p:ph type="body" sz="half" idx="2"/>
          </p:nvPr>
        </p:nvSpPr>
        <p:spPr>
          <a:xfrm>
            <a:off x="609600" y="1470025"/>
            <a:ext cx="4010025" cy="48021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zh-CN" altLang="en-US" strike="noStrike" noProof="1"/>
              <a:t>单击此处编辑母版文本样式</a:t>
            </a:r>
            <a:endParaRPr lang="zh-CN" altLang="en-US" strike="noStrike" noProof="1"/>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914900"/>
            <a:ext cx="7312025" cy="581025"/>
          </a:xfrm>
          <a:prstGeom prst="rect">
            <a:avLst/>
          </a:prstGeom>
        </p:spPr>
        <p:txBody>
          <a:bodyPr anchor="b"/>
          <a:lstStyle>
            <a:lvl1pPr algn="l">
              <a:defRPr sz="2000" b="1"/>
            </a:lvl1pPr>
          </a:lstStyle>
          <a:p>
            <a:pPr fontAlgn="base"/>
            <a:r>
              <a:rPr lang="zh-CN" altLang="en-US" strike="noStrike" noProof="1"/>
              <a:t>单击此处编辑母版标题样式</a:t>
            </a:r>
            <a:endParaRPr lang="zh-CN" altLang="en-US" strike="noStrike" noProof="1"/>
          </a:p>
        </p:txBody>
      </p:sp>
      <p:sp>
        <p:nvSpPr>
          <p:cNvPr id="3" name="图片占位符 2"/>
          <p:cNvSpPr>
            <a:spLocks noGrp="1"/>
          </p:cNvSpPr>
          <p:nvPr>
            <p:ph type="pic" idx="1"/>
          </p:nvPr>
        </p:nvSpPr>
        <p:spPr>
          <a:xfrm>
            <a:off x="2389188" y="627063"/>
            <a:ext cx="7312025" cy="4213225"/>
          </a:xfrm>
        </p:spPr>
        <p:txBody>
          <a:bodyPr vert="horz" wrap="square" lIns="91440" tIns="45720" rIns="91440" bIns="45720" numCol="1" rtlCol="0" anchor="t" anchorCtr="0" compatLnSpc="1">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kumimoji="0" lang="zh-CN" alt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2389188" y="5495925"/>
            <a:ext cx="7312025" cy="82391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zh-CN" altLang="en-US" strike="noStrike" noProof="1"/>
              <a:t>单击此处编辑母版文本样式</a:t>
            </a:r>
            <a:endParaRPr lang="zh-CN" altLang="en-US" strike="noStrike" noProof="1"/>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80988"/>
            <a:ext cx="10968038" cy="1169987"/>
          </a:xfrm>
          <a:prstGeom prst="rect">
            <a:avLst/>
          </a:prstGeom>
        </p:spPr>
        <p:txBody>
          <a:bodyPr/>
          <a:lstStyle/>
          <a:p>
            <a:pPr fontAlgn="base"/>
            <a:r>
              <a:rPr lang="zh-CN" altLang="en-US" strike="noStrike" noProof="1"/>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6025" y="280988"/>
            <a:ext cx="2741613" cy="5991225"/>
          </a:xfrm>
          <a:prstGeom prst="rect">
            <a:avLst/>
          </a:prstGeom>
        </p:spPr>
        <p:txBody>
          <a:bodyPr vert="eaVert"/>
          <a:lstStyle/>
          <a:p>
            <a:pPr fontAlgn="base"/>
            <a:r>
              <a:rPr lang="zh-CN" altLang="en-US" strike="noStrike" noProof="1"/>
              <a:t>单击此处编辑母版标题样式</a:t>
            </a:r>
            <a:endParaRPr lang="zh-CN" altLang="en-US" strike="noStrike" noProof="1"/>
          </a:p>
        </p:txBody>
      </p:sp>
      <p:sp>
        <p:nvSpPr>
          <p:cNvPr id="3" name="竖排文字占位符 2"/>
          <p:cNvSpPr>
            <a:spLocks noGrp="1"/>
          </p:cNvSpPr>
          <p:nvPr>
            <p:ph type="body" orient="vert" idx="1"/>
          </p:nvPr>
        </p:nvSpPr>
        <p:spPr>
          <a:xfrm>
            <a:off x="609600" y="280988"/>
            <a:ext cx="8074025" cy="5991225"/>
          </a:xfrm>
        </p:spPr>
        <p:txBody>
          <a:bodyPr vert="eaVert"/>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flipH="1">
            <a:off x="0" y="0"/>
            <a:ext cx="646113" cy="7021513"/>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pic>
        <p:nvPicPr>
          <p:cNvPr id="19463" name="Picture 11"/>
          <p:cNvPicPr>
            <a:picLocks noChangeAspect="1"/>
          </p:cNvPicPr>
          <p:nvPr userDrawn="1"/>
        </p:nvPicPr>
        <p:blipFill>
          <a:blip r:embed="rId2"/>
          <a:srcRect r="36736"/>
          <a:stretch>
            <a:fillRect/>
          </a:stretch>
        </p:blipFill>
        <p:spPr>
          <a:xfrm>
            <a:off x="-9525" y="0"/>
            <a:ext cx="12196763" cy="693738"/>
          </a:xfrm>
          <a:prstGeom prst="rect">
            <a:avLst/>
          </a:prstGeom>
          <a:solidFill>
            <a:srgbClr val="FF0000"/>
          </a:solidFill>
          <a:ln w="9525">
            <a:noFill/>
          </a:ln>
        </p:spPr>
      </p:pic>
      <p:sp>
        <p:nvSpPr>
          <p:cNvPr id="13" name="Rectangle 13"/>
          <p:cNvSpPr/>
          <p:nvPr/>
        </p:nvSpPr>
        <p:spPr bwMode="gray">
          <a:xfrm flipH="1">
            <a:off x="-9525" y="0"/>
            <a:ext cx="644525" cy="693738"/>
          </a:xfrm>
          <a:prstGeom prst="rect">
            <a:avLst/>
          </a:prstGeom>
          <a:gradFill>
            <a:gsLst>
              <a:gs pos="0">
                <a:schemeClr val="tx1">
                  <a:lumMod val="85000"/>
                </a:schemeClr>
              </a:gs>
              <a:gs pos="100000">
                <a:schemeClr val="tx1"/>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pic>
        <p:nvPicPr>
          <p:cNvPr id="19465" name="图片 14"/>
          <p:cNvPicPr>
            <a:picLocks noChangeAspect="1"/>
          </p:cNvPicPr>
          <p:nvPr userDrawn="1"/>
        </p:nvPicPr>
        <p:blipFill>
          <a:blip r:embed="rId3"/>
          <a:stretch>
            <a:fillRect/>
          </a:stretch>
        </p:blipFill>
        <p:spPr>
          <a:xfrm>
            <a:off x="28575" y="61913"/>
            <a:ext cx="568325" cy="569912"/>
          </a:xfrm>
          <a:prstGeom prst="rect">
            <a:avLst/>
          </a:prstGeom>
          <a:noFill/>
          <a:ln w="9525">
            <a:noFill/>
          </a:ln>
        </p:spPr>
      </p:pic>
      <p:sp>
        <p:nvSpPr>
          <p:cNvPr id="3076" name="Rectangle 4"/>
          <p:cNvSpPr>
            <a:spLocks noGrp="1" noChangeArrowheads="1"/>
          </p:cNvSpPr>
          <p:nvPr>
            <p:ph type="ctrTitle"/>
          </p:nvPr>
        </p:nvSpPr>
        <p:spPr bwMode="invGray">
          <a:xfrm>
            <a:off x="645207" y="2304521"/>
            <a:ext cx="11542027" cy="579812"/>
          </a:xfrm>
        </p:spPr>
        <p:txBody>
          <a:bodyPr anchorCtr="0"/>
          <a:lstStyle>
            <a:lvl1pPr algn="ctr">
              <a:defRPr sz="3200">
                <a:solidFill>
                  <a:schemeClr val="bg2"/>
                </a:solidFill>
                <a:effectLst/>
              </a:defRPr>
            </a:lvl1pPr>
          </a:lstStyle>
          <a:p>
            <a:pPr fontAlgn="base"/>
            <a:r>
              <a:rPr lang="en-US" strike="noStrike" noProof="1" dirty="0"/>
              <a:t>Click to edit Master title style</a:t>
            </a:r>
            <a:endParaRPr lang="en-US" strike="noStrike" noProof="1" dirty="0"/>
          </a:p>
        </p:txBody>
      </p:sp>
      <p:sp>
        <p:nvSpPr>
          <p:cNvPr id="3077" name="Rectangle 5"/>
          <p:cNvSpPr>
            <a:spLocks noGrp="1" noChangeArrowheads="1"/>
          </p:cNvSpPr>
          <p:nvPr>
            <p:ph type="subTitle" idx="1"/>
          </p:nvPr>
        </p:nvSpPr>
        <p:spPr bwMode="invGray">
          <a:xfrm>
            <a:off x="645205" y="3097375"/>
            <a:ext cx="11542029" cy="588214"/>
          </a:xfrm>
        </p:spPr>
        <p:txBody>
          <a:bodyPr rIns="0" anchorCtr="0"/>
          <a:lstStyle>
            <a:lvl1pPr marL="0" indent="0" algn="ctr">
              <a:buFont typeface="Arial" panose="020B0604020202020204" pitchFamily="34" charset="0"/>
              <a:buNone/>
              <a:defRPr sz="3000" b="0">
                <a:solidFill>
                  <a:schemeClr val="accent1"/>
                </a:solidFill>
                <a:effectLst/>
                <a:latin typeface="Lucida Sans" pitchFamily="34" charset="0"/>
              </a:defRPr>
            </a:lvl1pPr>
          </a:lstStyle>
          <a:p>
            <a:pPr fontAlgn="base"/>
            <a:r>
              <a:rPr lang="en-US" strike="noStrike" noProof="1" dirty="0"/>
              <a:t>Click to edit Master subtitle style</a:t>
            </a:r>
            <a:endParaRPr lang="en-US" strike="noStrike" noProof="1" dirty="0"/>
          </a:p>
        </p:txBody>
      </p:sp>
      <p:sp>
        <p:nvSpPr>
          <p:cNvPr id="15" name="Rectangle 6"/>
          <p:cNvSpPr>
            <a:spLocks noGrp="1" noChangeArrowheads="1"/>
          </p:cNvSpPr>
          <p:nvPr>
            <p:ph type="dt" sz="half" idx="2"/>
          </p:nvPr>
        </p:nvSpPr>
        <p:spPr bwMode="black">
          <a:xfrm>
            <a:off x="646113" y="6534150"/>
            <a:ext cx="20669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6" name="Rectangle 7"/>
          <p:cNvSpPr>
            <a:spLocks noGrp="1" noChangeArrowheads="1"/>
          </p:cNvSpPr>
          <p:nvPr>
            <p:ph type="ftr" sz="quarter" idx="3"/>
          </p:nvPr>
        </p:nvSpPr>
        <p:spPr bwMode="black">
          <a:xfrm>
            <a:off x="2754313" y="6534150"/>
            <a:ext cx="8131175" cy="487363"/>
          </a:xfrm>
          <a:prstGeom prst="rect">
            <a:avLst/>
          </a:prstGeom>
          <a:noFill/>
          <a:ln w="9525">
            <a:noFill/>
            <a:miter lim="800000"/>
          </a:ln>
          <a:effectLst/>
        </p:spPr>
        <p:txBody>
          <a:bodyPr vert="horz" wrap="square" lIns="122932" tIns="61466" rIns="122932" bIns="61466" numCol="1" anchor="b" anchorCtr="1"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7" name="Rectangle 8"/>
          <p:cNvSpPr>
            <a:spLocks noGrp="1" noChangeArrowheads="1"/>
          </p:cNvSpPr>
          <p:nvPr>
            <p:ph type="sldNum" sz="quarter" idx="4"/>
          </p:nvPr>
        </p:nvSpPr>
        <p:spPr bwMode="black">
          <a:xfrm>
            <a:off x="10888663" y="6534150"/>
            <a:ext cx="129857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61C31438-4DFE-43A2-9E78-3724DF25393C}"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itle" preserve="1">
  <p:cSld name="1_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rot="5400000" flipH="1">
            <a:off x="5771356" y="-5772944"/>
            <a:ext cx="644525" cy="12187238"/>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2" name="Rectangle 10"/>
          <p:cNvSpPr/>
          <p:nvPr/>
        </p:nvSpPr>
        <p:spPr bwMode="gray">
          <a:xfrm rot="5400000" flipH="1">
            <a:off x="6042025" y="-5399087"/>
            <a:ext cx="103188" cy="1218723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3076" name="Rectangle 4"/>
          <p:cNvSpPr>
            <a:spLocks noGrp="1" noChangeArrowheads="1"/>
          </p:cNvSpPr>
          <p:nvPr>
            <p:ph type="ctrTitle"/>
          </p:nvPr>
        </p:nvSpPr>
        <p:spPr bwMode="invGray">
          <a:xfrm>
            <a:off x="645207" y="2304521"/>
            <a:ext cx="11542027" cy="579812"/>
          </a:xfrm>
        </p:spPr>
        <p:txBody>
          <a:bodyPr anchorCtr="0"/>
          <a:lstStyle>
            <a:lvl1pPr algn="ctr">
              <a:defRPr sz="3200">
                <a:solidFill>
                  <a:schemeClr val="bg2"/>
                </a:solidFill>
                <a:effectLst/>
              </a:defRPr>
            </a:lvl1pPr>
          </a:lstStyle>
          <a:p>
            <a:pPr fontAlgn="base"/>
            <a:r>
              <a:rPr lang="en-US" strike="noStrike" noProof="1" dirty="0"/>
              <a:t>Click to edit Master title style</a:t>
            </a:r>
            <a:endParaRPr lang="en-US" strike="noStrike" noProof="1" dirty="0"/>
          </a:p>
        </p:txBody>
      </p:sp>
      <p:sp>
        <p:nvSpPr>
          <p:cNvPr id="3077" name="Rectangle 5"/>
          <p:cNvSpPr>
            <a:spLocks noGrp="1" noChangeArrowheads="1"/>
          </p:cNvSpPr>
          <p:nvPr>
            <p:ph type="subTitle" idx="1"/>
          </p:nvPr>
        </p:nvSpPr>
        <p:spPr bwMode="invGray">
          <a:xfrm>
            <a:off x="645205" y="3097375"/>
            <a:ext cx="11542029" cy="588214"/>
          </a:xfrm>
        </p:spPr>
        <p:txBody>
          <a:bodyPr rIns="0" anchorCtr="0"/>
          <a:lstStyle>
            <a:lvl1pPr marL="0" indent="0" algn="ctr">
              <a:buFont typeface="Arial" panose="020B0604020202020204" pitchFamily="34" charset="0"/>
              <a:buNone/>
              <a:defRPr sz="3000" b="0">
                <a:solidFill>
                  <a:schemeClr val="accent1"/>
                </a:solidFill>
                <a:effectLst/>
                <a:latin typeface="Lucida Sans" pitchFamily="34" charset="0"/>
              </a:defRPr>
            </a:lvl1pPr>
          </a:lstStyle>
          <a:p>
            <a:pPr fontAlgn="base"/>
            <a:r>
              <a:rPr lang="en-US" strike="noStrike" noProof="1" dirty="0"/>
              <a:t>Click to edit Master subtitle style</a:t>
            </a:r>
            <a:endParaRPr lang="en-US" strike="noStrike" noProof="1" dirty="0"/>
          </a:p>
        </p:txBody>
      </p:sp>
      <p:sp>
        <p:nvSpPr>
          <p:cNvPr id="13" name="Rectangle 6"/>
          <p:cNvSpPr>
            <a:spLocks noGrp="1" noChangeArrowheads="1"/>
          </p:cNvSpPr>
          <p:nvPr>
            <p:ph type="dt" sz="half" idx="2"/>
          </p:nvPr>
        </p:nvSpPr>
        <p:spPr bwMode="black">
          <a:xfrm>
            <a:off x="646113" y="6534150"/>
            <a:ext cx="20669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7"/>
          <p:cNvSpPr>
            <a:spLocks noGrp="1" noChangeArrowheads="1"/>
          </p:cNvSpPr>
          <p:nvPr>
            <p:ph type="ftr" sz="quarter" idx="3"/>
          </p:nvPr>
        </p:nvSpPr>
        <p:spPr bwMode="black">
          <a:xfrm>
            <a:off x="2754313" y="6534150"/>
            <a:ext cx="8131175" cy="487363"/>
          </a:xfrm>
          <a:prstGeom prst="rect">
            <a:avLst/>
          </a:prstGeom>
          <a:noFill/>
          <a:ln w="9525">
            <a:noFill/>
            <a:miter lim="800000"/>
          </a:ln>
          <a:effectLst/>
        </p:spPr>
        <p:txBody>
          <a:bodyPr vert="horz" wrap="square" lIns="122932" tIns="61466" rIns="122932" bIns="61466" numCol="1" anchor="b" anchorCtr="1"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5" name="Rectangle 8"/>
          <p:cNvSpPr>
            <a:spLocks noGrp="1" noChangeArrowheads="1"/>
          </p:cNvSpPr>
          <p:nvPr>
            <p:ph type="sldNum" sz="quarter" idx="4"/>
          </p:nvPr>
        </p:nvSpPr>
        <p:spPr bwMode="black">
          <a:xfrm>
            <a:off x="10888663" y="6534150"/>
            <a:ext cx="129857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BD388FB5-9160-4F34-A476-BD340846AC9E}"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_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rot="5400000" flipH="1">
            <a:off x="5107781" y="-5107781"/>
            <a:ext cx="1971675" cy="12187238"/>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2" name="Rectangle 10"/>
          <p:cNvSpPr/>
          <p:nvPr/>
        </p:nvSpPr>
        <p:spPr bwMode="gray">
          <a:xfrm rot="5400000" flipH="1">
            <a:off x="6042025" y="-4070350"/>
            <a:ext cx="103188" cy="1218723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pic>
        <p:nvPicPr>
          <p:cNvPr id="21512" name="图片 14"/>
          <p:cNvPicPr>
            <a:picLocks noChangeAspect="1"/>
          </p:cNvPicPr>
          <p:nvPr userDrawn="1"/>
        </p:nvPicPr>
        <p:blipFill>
          <a:blip r:embed="rId2"/>
          <a:stretch>
            <a:fillRect/>
          </a:stretch>
        </p:blipFill>
        <p:spPr>
          <a:xfrm>
            <a:off x="11223625" y="257175"/>
            <a:ext cx="728663" cy="728663"/>
          </a:xfrm>
          <a:prstGeom prst="rect">
            <a:avLst/>
          </a:prstGeom>
          <a:noFill/>
          <a:ln w="9525">
            <a:noFill/>
          </a:ln>
        </p:spPr>
      </p:pic>
      <p:sp>
        <p:nvSpPr>
          <p:cNvPr id="14" name="Rectangle 6"/>
          <p:cNvSpPr>
            <a:spLocks noGrp="1" noChangeArrowheads="1"/>
          </p:cNvSpPr>
          <p:nvPr>
            <p:ph type="dt" sz="half" idx="2"/>
          </p:nvPr>
        </p:nvSpPr>
        <p:spPr bwMode="black">
          <a:xfrm>
            <a:off x="646113" y="6534150"/>
            <a:ext cx="20669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5" name="Rectangle 8"/>
          <p:cNvSpPr>
            <a:spLocks noGrp="1" noChangeArrowheads="1"/>
          </p:cNvSpPr>
          <p:nvPr>
            <p:ph type="sldNum" sz="quarter" idx="4"/>
          </p:nvPr>
        </p:nvSpPr>
        <p:spPr bwMode="black">
          <a:xfrm>
            <a:off x="10888663" y="6534150"/>
            <a:ext cx="129857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2B26C6D9-AAF1-4BF0-937E-892E43D18C84}"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2" name="页脚占位符 1"/>
          <p:cNvSpPr>
            <a:spLocks noGrp="1"/>
          </p:cNvSpPr>
          <p:nvPr>
            <p:ph type="ftr" sz="quarter" idx="10"/>
          </p:nvPr>
        </p:nvSpPr>
        <p:spPr>
          <a:xfrm>
            <a:off x="2314575" y="6592888"/>
            <a:ext cx="8201025" cy="487363"/>
          </a:xfrm>
          <a:prstGeom prst="rect">
            <a:avLst/>
          </a:prstGeom>
          <a:noFill/>
          <a:ln w="9525">
            <a:noFill/>
            <a:miter lim="800000"/>
          </a:ln>
          <a:effectLst/>
        </p:spPr>
        <p:txBody>
          <a:bodyPr vert="horz" wrap="square" lIns="122932" tIns="61466" rIns="122932" bIns="61466" numCol="1" anchor="b" anchorCtr="0" compatLnSpc="1"/>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4_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rot="5400000" flipH="1">
            <a:off x="4691063" y="-3157537"/>
            <a:ext cx="2805113" cy="12187238"/>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2" name="Rectangle 10"/>
          <p:cNvSpPr/>
          <p:nvPr/>
        </p:nvSpPr>
        <p:spPr bwMode="gray">
          <a:xfrm rot="5400000" flipH="1">
            <a:off x="6042025" y="-1703387"/>
            <a:ext cx="103188" cy="1218723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pic>
        <p:nvPicPr>
          <p:cNvPr id="22536" name="图片 14"/>
          <p:cNvPicPr>
            <a:picLocks noChangeAspect="1"/>
          </p:cNvPicPr>
          <p:nvPr userDrawn="1"/>
        </p:nvPicPr>
        <p:blipFill>
          <a:blip r:embed="rId2"/>
          <a:stretch>
            <a:fillRect/>
          </a:stretch>
        </p:blipFill>
        <p:spPr>
          <a:xfrm>
            <a:off x="11223625" y="257175"/>
            <a:ext cx="728663" cy="728663"/>
          </a:xfrm>
          <a:prstGeom prst="rect">
            <a:avLst/>
          </a:prstGeom>
          <a:noFill/>
          <a:ln w="9525">
            <a:noFill/>
          </a:ln>
        </p:spPr>
      </p:pic>
      <p:sp>
        <p:nvSpPr>
          <p:cNvPr id="2" name="日期占位符 1"/>
          <p:cNvSpPr>
            <a:spLocks noGrp="1"/>
          </p:cNvSpPr>
          <p:nvPr>
            <p:ph type="dt" sz="half" idx="10"/>
          </p:nvPr>
        </p:nvSpPr>
        <p:spPr>
          <a:xfrm>
            <a:off x="646113" y="6592888"/>
            <a:ext cx="1668463" cy="487363"/>
          </a:xfrm>
          <a:prstGeom prst="rect">
            <a:avLst/>
          </a:prstGeom>
          <a:noFill/>
          <a:ln w="9525">
            <a:noFill/>
            <a:miter lim="800000"/>
          </a:ln>
          <a:effectLst/>
        </p:spPr>
        <p:txBody>
          <a:bodyPr vert="horz" wrap="square" lIns="122932" tIns="61466" rIns="122932" bIns="61466" numCol="1" anchor="b" anchorCtr="0" compatLnSpc="1"/>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a:xfrm>
            <a:off x="2314575" y="6592888"/>
            <a:ext cx="8201025" cy="487363"/>
          </a:xfrm>
          <a:prstGeom prst="rect">
            <a:avLst/>
          </a:prstGeom>
          <a:noFill/>
          <a:ln w="9525">
            <a:noFill/>
            <a:miter lim="800000"/>
          </a:ln>
          <a:effectLst/>
        </p:spPr>
        <p:txBody>
          <a:bodyPr vert="horz" wrap="square" lIns="122932" tIns="61466" rIns="122932" bIns="61466" numCol="1" anchor="b" anchorCtr="0" compatLnSpc="1"/>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p>
            <a:pPr marL="0" marR="0" lvl="0" indent="0" algn="r" defTabSz="914400" rtl="0" eaLnBrk="1" fontAlgn="base" latinLnBrk="0" hangingPunct="1">
              <a:lnSpc>
                <a:spcPct val="100000"/>
              </a:lnSpc>
              <a:spcBef>
                <a:spcPct val="0"/>
              </a:spcBef>
              <a:spcAft>
                <a:spcPct val="0"/>
              </a:spcAft>
              <a:buClrTx/>
              <a:buSzTx/>
              <a:buFontTx/>
              <a:buNone/>
              <a:defRPr/>
            </a:pPr>
            <a:fld id="{65FD804A-F784-4013-AD92-560D09364ABB}"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rot="5400000" flipH="1">
            <a:off x="5107781" y="-5107781"/>
            <a:ext cx="1971675" cy="12187238"/>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2" name="Rectangle 10"/>
          <p:cNvSpPr/>
          <p:nvPr/>
        </p:nvSpPr>
        <p:spPr bwMode="gray">
          <a:xfrm rot="5400000" flipH="1">
            <a:off x="6042025" y="-4070350"/>
            <a:ext cx="103188" cy="1218723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pic>
        <p:nvPicPr>
          <p:cNvPr id="7176" name="图片 14"/>
          <p:cNvPicPr>
            <a:picLocks noChangeAspect="1"/>
          </p:cNvPicPr>
          <p:nvPr userDrawn="1"/>
        </p:nvPicPr>
        <p:blipFill>
          <a:blip r:embed="rId2"/>
          <a:stretch>
            <a:fillRect/>
          </a:stretch>
        </p:blipFill>
        <p:spPr>
          <a:xfrm>
            <a:off x="11223625" y="257175"/>
            <a:ext cx="728663" cy="728663"/>
          </a:xfrm>
          <a:prstGeom prst="rect">
            <a:avLst/>
          </a:prstGeom>
          <a:noFill/>
          <a:ln w="9525">
            <a:noFill/>
          </a:ln>
        </p:spPr>
      </p:pic>
      <p:sp>
        <p:nvSpPr>
          <p:cNvPr id="14" name="Rectangle 6"/>
          <p:cNvSpPr>
            <a:spLocks noGrp="1" noChangeArrowheads="1"/>
          </p:cNvSpPr>
          <p:nvPr>
            <p:ph type="dt" sz="half" idx="2"/>
          </p:nvPr>
        </p:nvSpPr>
        <p:spPr bwMode="black">
          <a:xfrm>
            <a:off x="646113" y="6534150"/>
            <a:ext cx="20669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5" name="Rectangle 8"/>
          <p:cNvSpPr>
            <a:spLocks noGrp="1" noChangeArrowheads="1"/>
          </p:cNvSpPr>
          <p:nvPr>
            <p:ph type="sldNum" sz="quarter" idx="4"/>
          </p:nvPr>
        </p:nvSpPr>
        <p:spPr bwMode="black">
          <a:xfrm>
            <a:off x="10888663" y="6534150"/>
            <a:ext cx="129857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2B26C6D9-AAF1-4BF0-937E-892E43D18C84}"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2" name="页脚占位符 1"/>
          <p:cNvSpPr>
            <a:spLocks noGrp="1"/>
          </p:cNvSpPr>
          <p:nvPr>
            <p:ph type="ftr" sz="quarter" idx="10"/>
          </p:nvPr>
        </p:nvSpPr>
        <p:spPr>
          <a:xfrm>
            <a:off x="2314575" y="6592888"/>
            <a:ext cx="8201025" cy="487363"/>
          </a:xfrm>
          <a:prstGeom prst="rect">
            <a:avLst/>
          </a:prstGeom>
          <a:noFill/>
          <a:ln w="9525">
            <a:noFill/>
            <a:miter lim="800000"/>
          </a:ln>
          <a:effectLst/>
        </p:spPr>
        <p:txBody>
          <a:bodyPr vert="horz" wrap="square" lIns="122932" tIns="61466" rIns="122932" bIns="61466" numCol="1" anchor="b" anchorCtr="0" compatLnSpc="1"/>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title" preserve="1">
  <p:cSld name="2_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rot="5400000" flipH="1">
            <a:off x="5145088" y="-20637"/>
            <a:ext cx="1897063" cy="12187238"/>
          </a:xfrm>
          <a:prstGeom prst="rect">
            <a:avLst/>
          </a:prstGeom>
          <a:gradFill flip="none" rotWithShape="1">
            <a:gsLst>
              <a:gs pos="0">
                <a:srgbClr val="C00000"/>
              </a:gs>
              <a:gs pos="100000">
                <a:srgbClr val="9E0A26"/>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2" name="Rectangle 10"/>
          <p:cNvSpPr/>
          <p:nvPr/>
        </p:nvSpPr>
        <p:spPr bwMode="gray">
          <a:xfrm rot="5400000" flipH="1">
            <a:off x="5991225" y="-1066800"/>
            <a:ext cx="204788" cy="1218723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3076" name="Rectangle 4"/>
          <p:cNvSpPr>
            <a:spLocks noGrp="1" noChangeArrowheads="1"/>
          </p:cNvSpPr>
          <p:nvPr>
            <p:ph type="ctrTitle"/>
          </p:nvPr>
        </p:nvSpPr>
        <p:spPr bwMode="invGray">
          <a:xfrm>
            <a:off x="645207" y="2304521"/>
            <a:ext cx="11542027" cy="579812"/>
          </a:xfrm>
        </p:spPr>
        <p:txBody>
          <a:bodyPr anchorCtr="0"/>
          <a:lstStyle>
            <a:lvl1pPr algn="ctr">
              <a:defRPr sz="3200">
                <a:solidFill>
                  <a:schemeClr val="bg2"/>
                </a:solidFill>
                <a:effectLst/>
              </a:defRPr>
            </a:lvl1pPr>
          </a:lstStyle>
          <a:p>
            <a:pPr fontAlgn="base"/>
            <a:r>
              <a:rPr lang="en-US" strike="noStrike" noProof="1" dirty="0"/>
              <a:t>Click to edit Master title style</a:t>
            </a:r>
            <a:endParaRPr lang="en-US" strike="noStrike" noProof="1" dirty="0"/>
          </a:p>
        </p:txBody>
      </p:sp>
      <p:sp>
        <p:nvSpPr>
          <p:cNvPr id="3077" name="Rectangle 5"/>
          <p:cNvSpPr>
            <a:spLocks noGrp="1" noChangeArrowheads="1"/>
          </p:cNvSpPr>
          <p:nvPr>
            <p:ph type="subTitle" idx="1"/>
          </p:nvPr>
        </p:nvSpPr>
        <p:spPr bwMode="invGray">
          <a:xfrm>
            <a:off x="645205" y="3097375"/>
            <a:ext cx="11542029" cy="588214"/>
          </a:xfrm>
        </p:spPr>
        <p:txBody>
          <a:bodyPr rIns="0" anchorCtr="0"/>
          <a:lstStyle>
            <a:lvl1pPr marL="0" indent="0" algn="ctr">
              <a:buFont typeface="Arial" panose="020B0604020202020204" pitchFamily="34" charset="0"/>
              <a:buNone/>
              <a:defRPr sz="3000" b="0">
                <a:solidFill>
                  <a:schemeClr val="accent1"/>
                </a:solidFill>
                <a:effectLst/>
                <a:latin typeface="Lucida Sans" pitchFamily="34" charset="0"/>
              </a:defRPr>
            </a:lvl1pPr>
          </a:lstStyle>
          <a:p>
            <a:pPr fontAlgn="base"/>
            <a:r>
              <a:rPr lang="en-US" strike="noStrike" noProof="1" dirty="0"/>
              <a:t>Click to edit Master subtitle style</a:t>
            </a:r>
            <a:endParaRPr lang="en-US" strike="noStrike" noProof="1" dirty="0"/>
          </a:p>
        </p:txBody>
      </p:sp>
      <p:sp>
        <p:nvSpPr>
          <p:cNvPr id="13" name="Rectangle 6"/>
          <p:cNvSpPr>
            <a:spLocks noGrp="1" noChangeArrowheads="1"/>
          </p:cNvSpPr>
          <p:nvPr>
            <p:ph type="dt" sz="half" idx="2"/>
          </p:nvPr>
        </p:nvSpPr>
        <p:spPr bwMode="black">
          <a:xfrm>
            <a:off x="646113" y="6534150"/>
            <a:ext cx="20669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7"/>
          <p:cNvSpPr>
            <a:spLocks noGrp="1" noChangeArrowheads="1"/>
          </p:cNvSpPr>
          <p:nvPr>
            <p:ph type="ftr" sz="quarter" idx="3"/>
          </p:nvPr>
        </p:nvSpPr>
        <p:spPr bwMode="black">
          <a:xfrm>
            <a:off x="2754313" y="6534150"/>
            <a:ext cx="8131175" cy="487363"/>
          </a:xfrm>
          <a:prstGeom prst="rect">
            <a:avLst/>
          </a:prstGeom>
          <a:noFill/>
          <a:ln w="9525">
            <a:noFill/>
            <a:miter lim="800000"/>
          </a:ln>
          <a:effectLst/>
        </p:spPr>
        <p:txBody>
          <a:bodyPr vert="horz" wrap="square" lIns="122932" tIns="61466" rIns="122932" bIns="61466" numCol="1" anchor="b" anchorCtr="1"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5" name="Rectangle 8"/>
          <p:cNvSpPr>
            <a:spLocks noGrp="1" noChangeArrowheads="1"/>
          </p:cNvSpPr>
          <p:nvPr>
            <p:ph type="sldNum" sz="quarter" idx="4"/>
          </p:nvPr>
        </p:nvSpPr>
        <p:spPr bwMode="black">
          <a:xfrm>
            <a:off x="10888663" y="6534150"/>
            <a:ext cx="129857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CF970104-7198-4BD1-AC36-68873D2D364E}"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24582"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55448" y="1404676"/>
            <a:ext cx="11531790" cy="579812"/>
          </a:xfrm>
        </p:spPr>
        <p:txBody>
          <a:bodyPr/>
          <a:lstStyle>
            <a:lvl1pPr>
              <a:defRPr sz="3200">
                <a:latin typeface="Lucida Sans" pitchFamily="34" charset="0"/>
              </a:defRPr>
            </a:lvl1pPr>
          </a:lstStyle>
          <a:p>
            <a:pPr fontAlgn="base"/>
            <a:r>
              <a:rPr lang="en-US" strike="noStrike" noProof="1" dirty="0"/>
              <a:t>Click to edit Master title style</a:t>
            </a:r>
            <a:endParaRPr lang="en-US" strike="noStrike" noProof="1" dirty="0"/>
          </a:p>
        </p:txBody>
      </p:sp>
      <p:sp>
        <p:nvSpPr>
          <p:cNvPr id="3" name="Content Placeholder 2"/>
          <p:cNvSpPr>
            <a:spLocks noGrp="1"/>
          </p:cNvSpPr>
          <p:nvPr>
            <p:ph idx="1"/>
          </p:nvPr>
        </p:nvSpPr>
        <p:spPr>
          <a:xfrm>
            <a:off x="1241767" y="2341682"/>
            <a:ext cx="10359152" cy="2155714"/>
          </a:xfrm>
        </p:spPr>
        <p:txBody>
          <a:bodyPr lIns="614660" rIns="614660"/>
          <a:lstStyle>
            <a:lvl1pPr marL="462915" indent="-241300">
              <a:spcBef>
                <a:spcPts val="1615"/>
              </a:spcBef>
              <a:buSzPct val="100000"/>
              <a:buFont typeface="Arial" panose="020B0604020202020204" pitchFamily="34" charset="0"/>
              <a:buChar char="•"/>
              <a:defRPr sz="2700" b="0"/>
            </a:lvl1pPr>
            <a:lvl2pPr marL="685165" indent="-222250">
              <a:spcBef>
                <a:spcPts val="540"/>
              </a:spcBef>
              <a:buSzPct val="75000"/>
              <a:buFont typeface="Lucida Sans" pitchFamily="34" charset="0"/>
              <a:buChar char="–"/>
              <a:defRPr sz="2700"/>
            </a:lvl2pPr>
            <a:lvl3pPr marL="1069340" indent="-295275">
              <a:spcBef>
                <a:spcPts val="540"/>
              </a:spcBef>
              <a:buSzPct val="100000"/>
              <a:buFont typeface="Arial" panose="020B0604020202020204" pitchFamily="34" charset="0"/>
              <a:buChar char="•"/>
              <a:defRPr sz="2200"/>
            </a:lvl3pPr>
            <a:lvl4pPr marL="1229360" indent="-222250">
              <a:spcBef>
                <a:spcPts val="540"/>
              </a:spcBef>
              <a:buSzPct val="100000"/>
              <a:buFont typeface="Lucida Sans" pitchFamily="34" charset="0"/>
              <a:buChar char="–"/>
              <a:defRPr sz="2200"/>
            </a:lvl4pPr>
            <a:lvl5pPr marL="1450975" indent="-222250">
              <a:spcBef>
                <a:spcPts val="540"/>
              </a:spcBef>
              <a:buSzPct val="100000"/>
              <a:buFont typeface="Arial" panose="020B0604020202020204" pitchFamily="34" charset="0"/>
              <a:buChar char="•"/>
              <a:defRPr sz="2200"/>
            </a:lvl5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12"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81250" y="7516813"/>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89ADA95E-ED9E-482F-ABFD-6CE64A2D4A2B}"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Header">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25606"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7" name="Rectangle 4"/>
          <p:cNvSpPr>
            <a:spLocks noGrp="1" noChangeArrowheads="1"/>
          </p:cNvSpPr>
          <p:nvPr>
            <p:ph type="ctrTitle"/>
          </p:nvPr>
        </p:nvSpPr>
        <p:spPr>
          <a:xfrm>
            <a:off x="655448" y="864757"/>
            <a:ext cx="11531790" cy="630230"/>
          </a:xfrm>
        </p:spPr>
        <p:txBody>
          <a:bodyPr/>
          <a:lstStyle>
            <a:lvl1pPr algn="ctr">
              <a:lnSpc>
                <a:spcPct val="100000"/>
              </a:lnSpc>
              <a:defRPr sz="3200">
                <a:solidFill>
                  <a:schemeClr val="bg2"/>
                </a:solidFill>
                <a:effectLst/>
              </a:defRPr>
            </a:lvl1pPr>
          </a:lstStyle>
          <a:p>
            <a:pPr fontAlgn="base"/>
            <a:r>
              <a:rPr lang="en-US" strike="noStrike" noProof="1" dirty="0"/>
              <a:t>Click to edit Master title style</a:t>
            </a:r>
            <a:endParaRPr lang="en-US" strike="noStrike" noProof="1" dirty="0"/>
          </a:p>
        </p:txBody>
      </p:sp>
      <p:sp>
        <p:nvSpPr>
          <p:cNvPr id="8" name="Rectangle 5"/>
          <p:cNvSpPr>
            <a:spLocks noGrp="1" noChangeArrowheads="1"/>
          </p:cNvSpPr>
          <p:nvPr>
            <p:ph type="subTitle" idx="1"/>
          </p:nvPr>
        </p:nvSpPr>
        <p:spPr>
          <a:xfrm>
            <a:off x="655448" y="1532366"/>
            <a:ext cx="11531790" cy="588214"/>
          </a:xfrm>
        </p:spPr>
        <p:txBody>
          <a:bodyPr rIns="0"/>
          <a:lstStyle>
            <a:lvl1pPr marL="0" indent="0" algn="ctr">
              <a:buFontTx/>
              <a:buNone/>
              <a:defRPr sz="3000" b="0">
                <a:solidFill>
                  <a:schemeClr val="accent1"/>
                </a:solidFill>
                <a:effectLst/>
                <a:latin typeface="Lucida Sans" pitchFamily="34" charset="0"/>
              </a:defRPr>
            </a:lvl1pPr>
          </a:lstStyle>
          <a:p>
            <a:pPr fontAlgn="base"/>
            <a:r>
              <a:rPr lang="en-US" strike="noStrike" noProof="1" dirty="0"/>
              <a:t>Click to edit Master subtitle style</a:t>
            </a:r>
            <a:endParaRPr lang="en-US" strike="noStrike" noProof="1" dirty="0"/>
          </a:p>
        </p:txBody>
      </p:sp>
      <p:sp>
        <p:nvSpPr>
          <p:cNvPr id="12"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6E4A2AC8-C6EE-4E10-A998-D15131537773}"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2" name="页脚占位符 1"/>
          <p:cNvSpPr>
            <a:spLocks noGrp="1"/>
          </p:cNvSpPr>
          <p:nvPr>
            <p:ph type="ftr" sz="quarter" idx="10"/>
          </p:nvPr>
        </p:nvSpPr>
        <p:spPr>
          <a:xfrm>
            <a:off x="2314575" y="6592888"/>
            <a:ext cx="8201025" cy="487363"/>
          </a:xfrm>
          <a:prstGeom prst="rect">
            <a:avLst/>
          </a:prstGeom>
          <a:noFill/>
          <a:ln w="9525">
            <a:noFill/>
            <a:miter lim="800000"/>
          </a:ln>
          <a:effectLst/>
        </p:spPr>
        <p:txBody>
          <a:bodyPr vert="horz" wrap="square" lIns="122932" tIns="61466" rIns="122932" bIns="61466" numCol="1" anchor="b" anchorCtr="0" compatLnSpc="1"/>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 preserve="1">
  <p:cSld name="Two Content">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26630"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45208" y="1476597"/>
            <a:ext cx="11542033" cy="579812"/>
          </a:xfrm>
        </p:spPr>
        <p:txBody>
          <a:bodyPr/>
          <a:lstStyle/>
          <a:p>
            <a:pPr fontAlgn="base"/>
            <a:r>
              <a:rPr lang="en-US" strike="noStrike" noProof="1" dirty="0"/>
              <a:t>Click to edit Master title style</a:t>
            </a:r>
            <a:endParaRPr lang="en-US" strike="noStrike" noProof="1" dirty="0"/>
          </a:p>
        </p:txBody>
      </p:sp>
      <p:sp>
        <p:nvSpPr>
          <p:cNvPr id="3" name="Content Placeholder 2"/>
          <p:cNvSpPr>
            <a:spLocks noGrp="1"/>
          </p:cNvSpPr>
          <p:nvPr>
            <p:ph sz="half" idx="1"/>
          </p:nvPr>
        </p:nvSpPr>
        <p:spPr>
          <a:xfrm>
            <a:off x="967057" y="2330051"/>
            <a:ext cx="5334344" cy="2815025"/>
          </a:xfrm>
        </p:spPr>
        <p:txBody>
          <a:bodyPr anchorCtr="0"/>
          <a:lstStyle>
            <a:lvl1pPr>
              <a:lnSpc>
                <a:spcPct val="100000"/>
              </a:lnSpc>
              <a:spcBef>
                <a:spcPts val="0"/>
              </a:spcBef>
              <a:spcAft>
                <a:spcPts val="805"/>
              </a:spcAft>
              <a:buSzPct val="125000"/>
              <a:buFont typeface="Arial" panose="020B0604020202020204" pitchFamily="34" charset="0"/>
              <a:buChar char="•"/>
              <a:defRPr lang="en-US" sz="2700" b="0" dirty="0" smtClean="0">
                <a:solidFill>
                  <a:schemeClr val="bg2"/>
                </a:solidFill>
                <a:latin typeface="Lucida Sans" pitchFamily="34" charset="0"/>
                <a:ea typeface="+mn-ea"/>
                <a:cs typeface="+mn-cs"/>
              </a:defRPr>
            </a:lvl1pPr>
            <a:lvl2pPr>
              <a:lnSpc>
                <a:spcPct val="100000"/>
              </a:lnSpc>
              <a:spcBef>
                <a:spcPts val="0"/>
              </a:spcBef>
              <a:spcAft>
                <a:spcPts val="805"/>
              </a:spcAft>
              <a:buSzPct val="125000"/>
              <a:buFont typeface="Arial" panose="020B0604020202020204" pitchFamily="34" charset="0"/>
              <a:buChar char="•"/>
              <a:defRPr lang="en-US" sz="2400" dirty="0" smtClean="0">
                <a:solidFill>
                  <a:schemeClr val="bg2"/>
                </a:solidFill>
                <a:latin typeface="Lucida Sans" pitchFamily="34" charset="0"/>
                <a:ea typeface="+mn-ea"/>
                <a:cs typeface="+mn-cs"/>
              </a:defRPr>
            </a:lvl2pPr>
            <a:lvl3pPr>
              <a:lnSpc>
                <a:spcPct val="100000"/>
              </a:lnSpc>
              <a:spcBef>
                <a:spcPts val="0"/>
              </a:spcBef>
              <a:spcAft>
                <a:spcPts val="805"/>
              </a:spcAft>
              <a:buSzPct val="125000"/>
              <a:buFont typeface="Arial" panose="020B0604020202020204" pitchFamily="34" charset="0"/>
              <a:buChar char="•"/>
              <a:defRPr lang="en-US" sz="2400" dirty="0" smtClean="0">
                <a:solidFill>
                  <a:schemeClr val="bg2"/>
                </a:solidFill>
                <a:latin typeface="Lucida Sans" pitchFamily="34" charset="0"/>
                <a:ea typeface="+mn-ea"/>
                <a:cs typeface="+mn-cs"/>
              </a:defRPr>
            </a:lvl3pPr>
            <a:lvl4pPr>
              <a:lnSpc>
                <a:spcPct val="100000"/>
              </a:lnSpc>
              <a:spcBef>
                <a:spcPts val="0"/>
              </a:spcBef>
              <a:spcAft>
                <a:spcPts val="805"/>
              </a:spcAft>
              <a:buSzPct val="125000"/>
              <a:buFont typeface="Arial" panose="020B0604020202020204" pitchFamily="34" charset="0"/>
              <a:buChar char="•"/>
              <a:defRPr lang="en-US" sz="2200" dirty="0" smtClean="0">
                <a:solidFill>
                  <a:schemeClr val="bg2"/>
                </a:solidFill>
                <a:latin typeface="Lucida Sans" pitchFamily="34" charset="0"/>
                <a:ea typeface="+mn-ea"/>
                <a:cs typeface="+mn-cs"/>
              </a:defRPr>
            </a:lvl4pPr>
            <a:lvl5pPr>
              <a:lnSpc>
                <a:spcPct val="100000"/>
              </a:lnSpc>
              <a:spcBef>
                <a:spcPts val="0"/>
              </a:spcBef>
              <a:spcAft>
                <a:spcPts val="805"/>
              </a:spcAft>
              <a:buSzPct val="125000"/>
              <a:buFont typeface="Arial" panose="020B0604020202020204" pitchFamily="34" charset="0"/>
              <a:buChar char="•"/>
              <a:defRPr lang="en-US" sz="2200" dirty="0">
                <a:solidFill>
                  <a:schemeClr val="bg2"/>
                </a:solidFill>
                <a:latin typeface="Lucida Sans" pitchFamily="34" charset="0"/>
                <a:ea typeface="+mn-ea"/>
                <a:cs typeface="+mn-cs"/>
              </a:defRPr>
            </a:lvl5pPr>
            <a:lvl6pPr>
              <a:defRPr sz="2400"/>
            </a:lvl6pPr>
            <a:lvl7pPr>
              <a:defRPr sz="2400"/>
            </a:lvl7pPr>
            <a:lvl8pPr>
              <a:defRPr sz="2400"/>
            </a:lvl8pPr>
            <a:lvl9pPr>
              <a:defRPr sz="24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4" name="Content Placeholder 3"/>
          <p:cNvSpPr>
            <a:spLocks noGrp="1"/>
          </p:cNvSpPr>
          <p:nvPr>
            <p:ph sz="half" idx="2"/>
          </p:nvPr>
        </p:nvSpPr>
        <p:spPr>
          <a:xfrm>
            <a:off x="6504518" y="2330051"/>
            <a:ext cx="5291197" cy="2815025"/>
          </a:xfrm>
        </p:spPr>
        <p:txBody>
          <a:bodyPr anchorCtr="0"/>
          <a:lstStyle>
            <a:lvl1pPr>
              <a:lnSpc>
                <a:spcPct val="100000"/>
              </a:lnSpc>
              <a:spcBef>
                <a:spcPts val="0"/>
              </a:spcBef>
              <a:spcAft>
                <a:spcPts val="805"/>
              </a:spcAft>
              <a:buSzPct val="125000"/>
              <a:buFont typeface="Arial" panose="020B0604020202020204" pitchFamily="34" charset="0"/>
              <a:buChar char="•"/>
              <a:defRPr lang="en-US" sz="2700" b="0" dirty="0" smtClean="0">
                <a:solidFill>
                  <a:schemeClr val="bg2"/>
                </a:solidFill>
                <a:latin typeface="Lucida Sans" pitchFamily="34" charset="0"/>
                <a:ea typeface="+mn-ea"/>
                <a:cs typeface="+mn-cs"/>
              </a:defRPr>
            </a:lvl1pPr>
            <a:lvl2pPr>
              <a:lnSpc>
                <a:spcPct val="100000"/>
              </a:lnSpc>
              <a:spcBef>
                <a:spcPts val="0"/>
              </a:spcBef>
              <a:spcAft>
                <a:spcPts val="805"/>
              </a:spcAft>
              <a:buSzPct val="125000"/>
              <a:buFont typeface="Arial" panose="020B0604020202020204" pitchFamily="34" charset="0"/>
              <a:buChar char="•"/>
              <a:defRPr lang="en-US" sz="2400" dirty="0" smtClean="0">
                <a:solidFill>
                  <a:schemeClr val="bg2"/>
                </a:solidFill>
                <a:latin typeface="Lucida Sans" pitchFamily="34" charset="0"/>
                <a:ea typeface="+mn-ea"/>
                <a:cs typeface="+mn-cs"/>
              </a:defRPr>
            </a:lvl2pPr>
            <a:lvl3pPr>
              <a:lnSpc>
                <a:spcPct val="100000"/>
              </a:lnSpc>
              <a:spcBef>
                <a:spcPts val="0"/>
              </a:spcBef>
              <a:spcAft>
                <a:spcPts val="805"/>
              </a:spcAft>
              <a:buSzPct val="125000"/>
              <a:buFont typeface="Arial" panose="020B0604020202020204" pitchFamily="34" charset="0"/>
              <a:buChar char="•"/>
              <a:defRPr lang="en-US" sz="2400" dirty="0" smtClean="0">
                <a:solidFill>
                  <a:schemeClr val="bg2"/>
                </a:solidFill>
                <a:latin typeface="Lucida Sans" pitchFamily="34" charset="0"/>
                <a:ea typeface="+mn-ea"/>
                <a:cs typeface="+mn-cs"/>
              </a:defRPr>
            </a:lvl3pPr>
            <a:lvl4pPr>
              <a:lnSpc>
                <a:spcPct val="100000"/>
              </a:lnSpc>
              <a:spcBef>
                <a:spcPts val="0"/>
              </a:spcBef>
              <a:spcAft>
                <a:spcPts val="805"/>
              </a:spcAft>
              <a:buSzPct val="125000"/>
              <a:buFont typeface="Arial" panose="020B0604020202020204" pitchFamily="34" charset="0"/>
              <a:buChar char="•"/>
              <a:defRPr lang="en-US" sz="2200" dirty="0" smtClean="0">
                <a:solidFill>
                  <a:schemeClr val="bg2"/>
                </a:solidFill>
                <a:latin typeface="Lucida Sans" pitchFamily="34" charset="0"/>
                <a:ea typeface="+mn-ea"/>
                <a:cs typeface="+mn-cs"/>
              </a:defRPr>
            </a:lvl4pPr>
            <a:lvl5pPr>
              <a:lnSpc>
                <a:spcPct val="100000"/>
              </a:lnSpc>
              <a:spcBef>
                <a:spcPts val="0"/>
              </a:spcBef>
              <a:spcAft>
                <a:spcPts val="805"/>
              </a:spcAft>
              <a:buSzPct val="125000"/>
              <a:buFont typeface="Arial" panose="020B0604020202020204" pitchFamily="34" charset="0"/>
              <a:buChar char="•"/>
              <a:defRPr lang="en-US" sz="2200" dirty="0">
                <a:solidFill>
                  <a:schemeClr val="bg2"/>
                </a:solidFill>
                <a:latin typeface="Lucida Sans" pitchFamily="34" charset="0"/>
                <a:ea typeface="+mn-ea"/>
                <a:cs typeface="+mn-cs"/>
              </a:defRPr>
            </a:lvl5pPr>
            <a:lvl6pPr>
              <a:defRPr sz="2400"/>
            </a:lvl6pPr>
            <a:lvl7pPr>
              <a:defRPr sz="2400"/>
            </a:lvl7pPr>
            <a:lvl8pPr>
              <a:defRPr sz="2400"/>
            </a:lvl8pPr>
            <a:lvl9pPr>
              <a:defRPr sz="24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12" name="Rectangle 4"/>
          <p:cNvSpPr>
            <a:spLocks noGrp="1" noChangeArrowheads="1"/>
          </p:cNvSpPr>
          <p:nvPr>
            <p:ph type="dt" sz="half" idx="1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967A510D-99EA-450F-A733-49970FAE03E3}"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twoTxTwoObj" preserve="1">
  <p:cSld name="Comparison">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27654"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09362" y="1245917"/>
            <a:ext cx="11577876" cy="579812"/>
          </a:xfrm>
        </p:spPr>
        <p:txBody>
          <a:bodyPr/>
          <a:lstStyle>
            <a:lvl1pPr>
              <a:defRPr/>
            </a:lvl1pPr>
          </a:lstStyle>
          <a:p>
            <a:pPr fontAlgn="base"/>
            <a:r>
              <a:rPr lang="en-US" strike="noStrike" noProof="1" dirty="0"/>
              <a:t>Click to edit Master title style</a:t>
            </a:r>
            <a:endParaRPr lang="en-US" strike="noStrike" noProof="1" dirty="0"/>
          </a:p>
        </p:txBody>
      </p:sp>
      <p:sp>
        <p:nvSpPr>
          <p:cNvPr id="3" name="Text Placeholder 2"/>
          <p:cNvSpPr>
            <a:spLocks noGrp="1"/>
          </p:cNvSpPr>
          <p:nvPr>
            <p:ph type="body" idx="1"/>
          </p:nvPr>
        </p:nvSpPr>
        <p:spPr>
          <a:xfrm>
            <a:off x="916605" y="2092378"/>
            <a:ext cx="5384813" cy="504184"/>
          </a:xfrm>
        </p:spPr>
        <p:txBody>
          <a:bodyPr anchor="b"/>
          <a:lstStyle>
            <a:lvl1pPr marL="0" indent="0">
              <a:buNone/>
              <a:defRPr sz="2400" b="1">
                <a:solidFill>
                  <a:schemeClr val="accent1"/>
                </a:solidFill>
              </a:defRPr>
            </a:lvl1pPr>
            <a:lvl2pPr marL="614680" indent="0">
              <a:buNone/>
              <a:defRPr sz="2700" b="1"/>
            </a:lvl2pPr>
            <a:lvl3pPr marL="1229360" indent="0">
              <a:buNone/>
              <a:defRPr sz="2400" b="1"/>
            </a:lvl3pPr>
            <a:lvl4pPr marL="1844040" indent="0">
              <a:buNone/>
              <a:defRPr sz="2200" b="1"/>
            </a:lvl4pPr>
            <a:lvl5pPr marL="2458720" indent="0">
              <a:buNone/>
              <a:defRPr sz="2200" b="1"/>
            </a:lvl5pPr>
            <a:lvl6pPr marL="3073400" indent="0">
              <a:buNone/>
              <a:defRPr sz="2200" b="1"/>
            </a:lvl6pPr>
            <a:lvl7pPr marL="3688080" indent="0">
              <a:buNone/>
              <a:defRPr sz="2200" b="1"/>
            </a:lvl7pPr>
            <a:lvl8pPr marL="4302760" indent="0">
              <a:buNone/>
              <a:defRPr sz="2200" b="1"/>
            </a:lvl8pPr>
            <a:lvl9pPr marL="4917440" indent="0">
              <a:buNone/>
              <a:defRPr sz="2200" b="1"/>
            </a:lvl9pPr>
          </a:lstStyle>
          <a:p>
            <a:pPr lvl="0" fontAlgn="base"/>
            <a:r>
              <a:rPr lang="en-US" strike="noStrike" noProof="1" dirty="0"/>
              <a:t>Click to edit Master text styles</a:t>
            </a:r>
            <a:endParaRPr lang="en-US" strike="noStrike" noProof="1" dirty="0"/>
          </a:p>
        </p:txBody>
      </p:sp>
      <p:sp>
        <p:nvSpPr>
          <p:cNvPr id="4" name="Content Placeholder 3"/>
          <p:cNvSpPr>
            <a:spLocks noGrp="1"/>
          </p:cNvSpPr>
          <p:nvPr>
            <p:ph sz="half" idx="2"/>
          </p:nvPr>
        </p:nvSpPr>
        <p:spPr>
          <a:xfrm>
            <a:off x="916603" y="2683987"/>
            <a:ext cx="5384813" cy="1827666"/>
          </a:xfrm>
        </p:spPr>
        <p:txBody>
          <a:bodyPr/>
          <a:lstStyle>
            <a:lvl1pPr>
              <a:defRPr lang="en-US" sz="2400" b="0" dirty="0" smtClean="0">
                <a:solidFill>
                  <a:schemeClr val="bg2"/>
                </a:solidFill>
                <a:latin typeface="Lucida Sans" pitchFamily="34" charset="0"/>
                <a:ea typeface="+mn-ea"/>
                <a:cs typeface="+mn-cs"/>
              </a:defRPr>
            </a:lvl1pPr>
            <a:lvl2pPr>
              <a:defRPr lang="en-US" sz="2200" dirty="0" smtClean="0">
                <a:solidFill>
                  <a:schemeClr val="bg2"/>
                </a:solidFill>
                <a:latin typeface="Lucida Sans" pitchFamily="34" charset="0"/>
                <a:ea typeface="+mn-ea"/>
                <a:cs typeface="+mn-cs"/>
              </a:defRPr>
            </a:lvl2pPr>
            <a:lvl3pPr>
              <a:defRPr lang="en-US" sz="2200" dirty="0" smtClean="0">
                <a:solidFill>
                  <a:schemeClr val="bg2"/>
                </a:solidFill>
                <a:latin typeface="Lucida Sans" pitchFamily="34" charset="0"/>
                <a:ea typeface="+mn-ea"/>
                <a:cs typeface="+mn-cs"/>
              </a:defRPr>
            </a:lvl3pPr>
            <a:lvl4pPr>
              <a:defRPr lang="en-US" sz="1900" dirty="0" smtClean="0">
                <a:solidFill>
                  <a:schemeClr val="bg2"/>
                </a:solidFill>
                <a:latin typeface="Lucida Sans" pitchFamily="34" charset="0"/>
                <a:ea typeface="+mn-ea"/>
                <a:cs typeface="+mn-cs"/>
              </a:defRPr>
            </a:lvl4pPr>
            <a:lvl5pPr>
              <a:defRPr lang="en-US" sz="1900" dirty="0">
                <a:solidFill>
                  <a:schemeClr val="bg2"/>
                </a:solidFill>
                <a:latin typeface="Lucida Sans" pitchFamily="34" charset="0"/>
                <a:ea typeface="+mn-ea"/>
                <a:cs typeface="+mn-cs"/>
              </a:defRPr>
            </a:lvl5pPr>
            <a:lvl6pPr>
              <a:defRPr sz="2200"/>
            </a:lvl6pPr>
            <a:lvl7pPr>
              <a:defRPr sz="2200"/>
            </a:lvl7pPr>
            <a:lvl8pPr>
              <a:defRPr sz="2200"/>
            </a:lvl8pPr>
            <a:lvl9pPr>
              <a:defRPr sz="22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5" name="Text Placeholder 4"/>
          <p:cNvSpPr>
            <a:spLocks noGrp="1"/>
          </p:cNvSpPr>
          <p:nvPr>
            <p:ph type="body" sz="quarter" idx="3"/>
          </p:nvPr>
        </p:nvSpPr>
        <p:spPr>
          <a:xfrm>
            <a:off x="6498192" y="2092378"/>
            <a:ext cx="5386928" cy="504184"/>
          </a:xfrm>
        </p:spPr>
        <p:txBody>
          <a:bodyPr anchor="b"/>
          <a:lstStyle>
            <a:lvl1pPr marL="0" indent="0">
              <a:buNone/>
              <a:defRPr sz="2400" b="1">
                <a:solidFill>
                  <a:schemeClr val="accent1"/>
                </a:solidFill>
              </a:defRPr>
            </a:lvl1pPr>
            <a:lvl2pPr marL="614680" indent="0">
              <a:buNone/>
              <a:defRPr sz="2700" b="1"/>
            </a:lvl2pPr>
            <a:lvl3pPr marL="1229360" indent="0">
              <a:buNone/>
              <a:defRPr sz="2400" b="1"/>
            </a:lvl3pPr>
            <a:lvl4pPr marL="1844040" indent="0">
              <a:buNone/>
              <a:defRPr sz="2200" b="1"/>
            </a:lvl4pPr>
            <a:lvl5pPr marL="2458720" indent="0">
              <a:buNone/>
              <a:defRPr sz="2200" b="1"/>
            </a:lvl5pPr>
            <a:lvl6pPr marL="3073400" indent="0">
              <a:buNone/>
              <a:defRPr sz="2200" b="1"/>
            </a:lvl6pPr>
            <a:lvl7pPr marL="3688080" indent="0">
              <a:buNone/>
              <a:defRPr sz="2200" b="1"/>
            </a:lvl7pPr>
            <a:lvl8pPr marL="4302760" indent="0">
              <a:buNone/>
              <a:defRPr sz="2200" b="1"/>
            </a:lvl8pPr>
            <a:lvl9pPr marL="4917440" indent="0">
              <a:buNone/>
              <a:defRPr sz="2200" b="1"/>
            </a:lvl9pPr>
          </a:lstStyle>
          <a:p>
            <a:pPr lvl="0" fontAlgn="base"/>
            <a:r>
              <a:rPr lang="en-US" strike="noStrike" noProof="1" dirty="0"/>
              <a:t>Click to edit Master text styles</a:t>
            </a:r>
            <a:endParaRPr lang="en-US" strike="noStrike" noProof="1" dirty="0"/>
          </a:p>
        </p:txBody>
      </p:sp>
      <p:sp>
        <p:nvSpPr>
          <p:cNvPr id="6" name="Content Placeholder 5"/>
          <p:cNvSpPr>
            <a:spLocks noGrp="1"/>
          </p:cNvSpPr>
          <p:nvPr>
            <p:ph sz="quarter" idx="4"/>
          </p:nvPr>
        </p:nvSpPr>
        <p:spPr>
          <a:xfrm>
            <a:off x="6498191" y="2683987"/>
            <a:ext cx="5386928" cy="1827666"/>
          </a:xfrm>
        </p:spPr>
        <p:txBody>
          <a:bodyPr/>
          <a:lstStyle>
            <a:lvl1pPr>
              <a:defRPr lang="en-US" sz="2400" b="0" dirty="0" smtClean="0">
                <a:solidFill>
                  <a:schemeClr val="bg2"/>
                </a:solidFill>
                <a:latin typeface="Lucida Sans" pitchFamily="34" charset="0"/>
                <a:ea typeface="+mn-ea"/>
                <a:cs typeface="+mn-cs"/>
              </a:defRPr>
            </a:lvl1pPr>
            <a:lvl2pPr>
              <a:defRPr lang="en-US" sz="2200" dirty="0" smtClean="0">
                <a:solidFill>
                  <a:schemeClr val="bg2"/>
                </a:solidFill>
                <a:latin typeface="Lucida Sans" pitchFamily="34" charset="0"/>
                <a:ea typeface="+mn-ea"/>
                <a:cs typeface="+mn-cs"/>
              </a:defRPr>
            </a:lvl2pPr>
            <a:lvl3pPr>
              <a:defRPr lang="en-US" sz="2200" dirty="0" smtClean="0">
                <a:solidFill>
                  <a:schemeClr val="bg2"/>
                </a:solidFill>
                <a:latin typeface="Lucida Sans" pitchFamily="34" charset="0"/>
                <a:ea typeface="+mn-ea"/>
                <a:cs typeface="+mn-cs"/>
              </a:defRPr>
            </a:lvl3pPr>
            <a:lvl4pPr>
              <a:defRPr lang="en-US" sz="1900" dirty="0" smtClean="0">
                <a:solidFill>
                  <a:schemeClr val="bg2"/>
                </a:solidFill>
                <a:latin typeface="Lucida Sans" pitchFamily="34" charset="0"/>
                <a:ea typeface="+mn-ea"/>
                <a:cs typeface="+mn-cs"/>
              </a:defRPr>
            </a:lvl4pPr>
            <a:lvl5pPr>
              <a:defRPr lang="en-US" sz="1900" dirty="0">
                <a:solidFill>
                  <a:schemeClr val="bg2"/>
                </a:solidFill>
                <a:latin typeface="Lucida Sans" pitchFamily="34" charset="0"/>
                <a:ea typeface="+mn-ea"/>
                <a:cs typeface="+mn-cs"/>
              </a:defRPr>
            </a:lvl5pPr>
            <a:lvl6pPr>
              <a:defRPr sz="2200"/>
            </a:lvl6pPr>
            <a:lvl7pPr>
              <a:defRPr sz="2200"/>
            </a:lvl7pPr>
            <a:lvl8pPr>
              <a:defRPr sz="2200"/>
            </a:lvl8pPr>
            <a:lvl9pPr>
              <a:defRPr sz="22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12" name="Rectangle 4"/>
          <p:cNvSpPr>
            <a:spLocks noGrp="1" noChangeArrowheads="1"/>
          </p:cNvSpPr>
          <p:nvPr>
            <p:ph type="dt" sz="half" idx="1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1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1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01436D3D-CAEA-4384-88C1-9AC1E84A4E98}"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titleOnly" preserve="1">
  <p:cSld name="Title Only">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28678"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24724" y="2042479"/>
            <a:ext cx="11562514" cy="579812"/>
          </a:xfrm>
        </p:spPr>
        <p:txBody>
          <a:bodyPr/>
          <a:lstStyle/>
          <a:p>
            <a:pPr fontAlgn="base"/>
            <a:r>
              <a:rPr lang="en-US" strike="noStrike" noProof="1" dirty="0"/>
              <a:t>Click to edit Master title style</a:t>
            </a:r>
            <a:endParaRPr lang="en-US" strike="noStrike" noProof="1" dirty="0"/>
          </a:p>
        </p:txBody>
      </p:sp>
      <p:sp>
        <p:nvSpPr>
          <p:cNvPr id="12"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070F4618-6A8D-4B87-BA21-9E1344F61FFC}"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Blank">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29702"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12"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8625664E-C931-454D-B62B-E550BCDD2E89}"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objTx" preserve="1">
  <p:cSld name="Content with Caption">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30726"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09365" y="804272"/>
            <a:ext cx="4009517" cy="1260460"/>
          </a:xfrm>
        </p:spPr>
        <p:txBody>
          <a:bodyPr/>
          <a:lstStyle>
            <a:lvl1pPr algn="l">
              <a:defRPr sz="2700" b="1"/>
            </a:lvl1pPr>
          </a:lstStyle>
          <a:p>
            <a:pPr fontAlgn="base"/>
            <a:r>
              <a:rPr lang="en-US" strike="noStrike" noProof="1"/>
              <a:t>Click to edit Master title style</a:t>
            </a:r>
            <a:endParaRPr lang="en-US" strike="noStrike" noProof="1"/>
          </a:p>
        </p:txBody>
      </p:sp>
      <p:sp>
        <p:nvSpPr>
          <p:cNvPr id="3" name="Content Placeholder 2"/>
          <p:cNvSpPr>
            <a:spLocks noGrp="1"/>
          </p:cNvSpPr>
          <p:nvPr>
            <p:ph idx="1"/>
          </p:nvPr>
        </p:nvSpPr>
        <p:spPr>
          <a:xfrm>
            <a:off x="4764873" y="1402991"/>
            <a:ext cx="6813006" cy="2483104"/>
          </a:xfrm>
        </p:spPr>
        <p:txBody>
          <a:bodyPr/>
          <a:lstStyle>
            <a:lvl1pPr marL="222250" indent="-222250">
              <a:buSzPct val="125000"/>
              <a:buFont typeface="Arial" panose="020B0604020202020204" pitchFamily="34" charset="0"/>
              <a:buChar char="•"/>
              <a:defRPr lang="en-US" sz="3200" b="0" dirty="0" smtClean="0">
                <a:solidFill>
                  <a:schemeClr val="bg2"/>
                </a:solidFill>
                <a:latin typeface="Lucida Sans" pitchFamily="34" charset="0"/>
                <a:ea typeface="+mn-ea"/>
                <a:cs typeface="+mn-cs"/>
              </a:defRPr>
            </a:lvl1pPr>
            <a:lvl2pPr marL="614680" indent="-222250" defTabSz="1229360">
              <a:buSzPct val="125000"/>
              <a:buFont typeface="Arial" panose="020B0604020202020204" pitchFamily="34" charset="0"/>
              <a:buChar char="•"/>
              <a:defRPr lang="en-US" sz="3000" dirty="0" smtClean="0">
                <a:solidFill>
                  <a:schemeClr val="bg2"/>
                </a:solidFill>
                <a:latin typeface="Lucida Sans" pitchFamily="34" charset="0"/>
                <a:ea typeface="+mn-ea"/>
                <a:cs typeface="+mn-cs"/>
              </a:defRPr>
            </a:lvl2pPr>
            <a:lvl3pPr>
              <a:buSzPct val="125000"/>
              <a:buFont typeface="Arial" panose="020B0604020202020204" pitchFamily="34" charset="0"/>
              <a:buChar char="•"/>
              <a:defRPr lang="en-US" sz="3000" dirty="0" smtClean="0">
                <a:solidFill>
                  <a:schemeClr val="bg2"/>
                </a:solidFill>
                <a:latin typeface="Lucida Sans" pitchFamily="34" charset="0"/>
                <a:ea typeface="+mn-ea"/>
                <a:cs typeface="+mn-cs"/>
              </a:defRPr>
            </a:lvl3pPr>
            <a:lvl4pPr marL="1310640" indent="-243205">
              <a:buSzPct val="125000"/>
              <a:buFont typeface="Arial" panose="020B0604020202020204" pitchFamily="34" charset="0"/>
              <a:buChar char="•"/>
              <a:defRPr lang="en-US" sz="2700" dirty="0" smtClean="0">
                <a:solidFill>
                  <a:schemeClr val="bg2"/>
                </a:solidFill>
                <a:latin typeface="Lucida Sans" pitchFamily="34" charset="0"/>
                <a:ea typeface="+mn-ea"/>
                <a:cs typeface="+mn-cs"/>
              </a:defRPr>
            </a:lvl4pPr>
            <a:lvl5pPr>
              <a:buSzPct val="125000"/>
              <a:buFont typeface="Arial" panose="020B0604020202020204" pitchFamily="34" charset="0"/>
              <a:buChar char="•"/>
              <a:defRPr lang="en-US" sz="2700" dirty="0">
                <a:solidFill>
                  <a:schemeClr val="bg2"/>
                </a:solidFill>
                <a:latin typeface="Lucida Sans" pitchFamily="34" charset="0"/>
                <a:ea typeface="+mn-ea"/>
                <a:cs typeface="+mn-cs"/>
              </a:defRPr>
            </a:lvl5pPr>
            <a:lvl6pPr>
              <a:defRPr sz="2700"/>
            </a:lvl6pPr>
            <a:lvl7pPr>
              <a:defRPr sz="2700"/>
            </a:lvl7pPr>
            <a:lvl8pPr>
              <a:defRPr sz="2700"/>
            </a:lvl8pPr>
            <a:lvl9pPr>
              <a:defRPr sz="27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4" name="Text Placeholder 3"/>
          <p:cNvSpPr>
            <a:spLocks noGrp="1"/>
          </p:cNvSpPr>
          <p:nvPr>
            <p:ph type="body" sz="half" idx="2"/>
          </p:nvPr>
        </p:nvSpPr>
        <p:spPr>
          <a:xfrm>
            <a:off x="609365" y="2592747"/>
            <a:ext cx="4009517" cy="420154"/>
          </a:xfrm>
        </p:spPr>
        <p:txBody>
          <a:bodyPr/>
          <a:lstStyle>
            <a:lvl1pPr marL="0" indent="0">
              <a:buNone/>
              <a:defRPr sz="1900"/>
            </a:lvl1pPr>
            <a:lvl2pPr marL="614680" indent="0">
              <a:buNone/>
              <a:defRPr sz="1600"/>
            </a:lvl2pPr>
            <a:lvl3pPr marL="1229360" indent="0">
              <a:buNone/>
              <a:defRPr sz="1300"/>
            </a:lvl3pPr>
            <a:lvl4pPr marL="1844040" indent="0">
              <a:buNone/>
              <a:defRPr sz="1200"/>
            </a:lvl4pPr>
            <a:lvl5pPr marL="2458720" indent="0">
              <a:buNone/>
              <a:defRPr sz="1200"/>
            </a:lvl5pPr>
            <a:lvl6pPr marL="3073400" indent="0">
              <a:buNone/>
              <a:defRPr sz="1200"/>
            </a:lvl6pPr>
            <a:lvl7pPr marL="3688080" indent="0">
              <a:buNone/>
              <a:defRPr sz="1200"/>
            </a:lvl7pPr>
            <a:lvl8pPr marL="4302760" indent="0">
              <a:buNone/>
              <a:defRPr sz="1200"/>
            </a:lvl8pPr>
            <a:lvl9pPr marL="4917440" indent="0">
              <a:buNone/>
              <a:defRPr sz="1200"/>
            </a:lvl9pPr>
          </a:lstStyle>
          <a:p>
            <a:pPr lvl="0" fontAlgn="base"/>
            <a:r>
              <a:rPr lang="en-US" strike="noStrike" noProof="1"/>
              <a:t>Click to edit Master text styles</a:t>
            </a:r>
            <a:endParaRPr lang="en-US" strike="noStrike" noProof="1"/>
          </a:p>
        </p:txBody>
      </p:sp>
      <p:sp>
        <p:nvSpPr>
          <p:cNvPr id="12" name="Rectangle 4"/>
          <p:cNvSpPr>
            <a:spLocks noGrp="1" noChangeArrowheads="1"/>
          </p:cNvSpPr>
          <p:nvPr>
            <p:ph type="dt" sz="half" idx="1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D201577E-4725-42A5-AEB8-A6992A795B0C}"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reserve="1">
  <p:cSld name="Picture with Caption">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31750"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2388784" y="5426260"/>
            <a:ext cx="7312343" cy="504184"/>
          </a:xfrm>
        </p:spPr>
        <p:txBody>
          <a:bodyPr/>
          <a:lstStyle>
            <a:lvl1pPr algn="l">
              <a:defRPr sz="2700" b="1"/>
            </a:lvl1pPr>
          </a:lstStyle>
          <a:p>
            <a:pPr fontAlgn="base"/>
            <a:r>
              <a:rPr lang="en-US" strike="noStrike" noProof="1" dirty="0"/>
              <a:t>Click to edit Master title style</a:t>
            </a:r>
            <a:endParaRPr lang="en-US" strike="noStrike" noProof="1" dirty="0"/>
          </a:p>
        </p:txBody>
      </p:sp>
      <p:sp>
        <p:nvSpPr>
          <p:cNvPr id="3" name="Picture Placeholder 2"/>
          <p:cNvSpPr>
            <a:spLocks noGrp="1"/>
          </p:cNvSpPr>
          <p:nvPr>
            <p:ph type="pic" idx="1"/>
          </p:nvPr>
        </p:nvSpPr>
        <p:spPr>
          <a:xfrm>
            <a:off x="2388784" y="1221672"/>
            <a:ext cx="7312343" cy="798290"/>
          </a:xfrm>
        </p:spPr>
        <p:txBody>
          <a:bodyPr vert="horz" wrap="square" lIns="122932" tIns="61466" rIns="122932" bIns="61466" numCol="1" anchor="t" anchorCtr="1" compatLnSpc="1">
            <a:spAutoFit/>
          </a:bodyPr>
          <a:lstStyle>
            <a:lvl1pPr marL="0" indent="0">
              <a:buNone/>
              <a:defRPr sz="4300"/>
            </a:lvl1pPr>
            <a:lvl2pPr marL="614680" indent="0">
              <a:buNone/>
              <a:defRPr sz="3800"/>
            </a:lvl2pPr>
            <a:lvl3pPr marL="1229360" indent="0">
              <a:buNone/>
              <a:defRPr sz="3200"/>
            </a:lvl3pPr>
            <a:lvl4pPr marL="1844040" indent="0">
              <a:buNone/>
              <a:defRPr sz="2700"/>
            </a:lvl4pPr>
            <a:lvl5pPr marL="2458720" indent="0">
              <a:buNone/>
              <a:defRPr sz="2700"/>
            </a:lvl5pPr>
            <a:lvl6pPr marL="3073400" indent="0">
              <a:buNone/>
              <a:defRPr sz="2700"/>
            </a:lvl6pPr>
            <a:lvl7pPr marL="3688080" indent="0">
              <a:buNone/>
              <a:defRPr sz="2700"/>
            </a:lvl7pPr>
            <a:lvl8pPr marL="4302760" indent="0">
              <a:buNone/>
              <a:defRPr sz="2700"/>
            </a:lvl8pPr>
            <a:lvl9pPr marL="4917440" indent="0">
              <a:buNone/>
              <a:defRPr sz="2700"/>
            </a:lvl9pPr>
          </a:lstStyle>
          <a:p>
            <a:pPr marL="0" marR="0" lvl="0" indent="0" algn="l" defTabSz="914400" rtl="0" eaLnBrk="0" fontAlgn="base" latinLnBrk="0" hangingPunct="0">
              <a:lnSpc>
                <a:spcPct val="100000"/>
              </a:lnSpc>
              <a:spcBef>
                <a:spcPct val="25000"/>
              </a:spcBef>
              <a:spcAft>
                <a:spcPct val="0"/>
              </a:spcAft>
              <a:buClr>
                <a:srgbClr val="C60C30"/>
              </a:buClr>
              <a:buSzPct val="100000"/>
              <a:buFont typeface="Arial" panose="020B0604020202020204" pitchFamily="34" charset="0"/>
              <a:buNone/>
              <a:defRPr/>
            </a:pPr>
            <a:endParaRPr kumimoji="0" lang="en-US" sz="4300" b="0" i="0" u="none" strike="noStrike" kern="0" cap="none" spc="0" normalizeH="0" baseline="0" noProof="0">
              <a:ln>
                <a:noFill/>
              </a:ln>
              <a:solidFill>
                <a:schemeClr val="bg2"/>
              </a:solidFill>
              <a:effectLst/>
              <a:uLnTx/>
              <a:uFillTx/>
              <a:latin typeface="Lucida Sans" pitchFamily="34" charset="0"/>
              <a:ea typeface="+mn-ea"/>
              <a:cs typeface="+mn-cs"/>
            </a:endParaRPr>
          </a:p>
        </p:txBody>
      </p:sp>
      <p:sp>
        <p:nvSpPr>
          <p:cNvPr id="4" name="Text Placeholder 3"/>
          <p:cNvSpPr>
            <a:spLocks noGrp="1"/>
          </p:cNvSpPr>
          <p:nvPr>
            <p:ph type="body" sz="half" idx="2"/>
          </p:nvPr>
        </p:nvSpPr>
        <p:spPr>
          <a:xfrm>
            <a:off x="2388784" y="6006682"/>
            <a:ext cx="7312343" cy="420154"/>
          </a:xfrm>
        </p:spPr>
        <p:txBody>
          <a:bodyPr/>
          <a:lstStyle>
            <a:lvl1pPr marL="0" indent="0">
              <a:buNone/>
              <a:defRPr sz="1900"/>
            </a:lvl1pPr>
            <a:lvl2pPr marL="614680" indent="0">
              <a:buNone/>
              <a:defRPr sz="1600"/>
            </a:lvl2pPr>
            <a:lvl3pPr marL="1229360" indent="0">
              <a:buNone/>
              <a:defRPr sz="1300"/>
            </a:lvl3pPr>
            <a:lvl4pPr marL="1844040" indent="0">
              <a:buNone/>
              <a:defRPr sz="1200"/>
            </a:lvl4pPr>
            <a:lvl5pPr marL="2458720" indent="0">
              <a:buNone/>
              <a:defRPr sz="1200"/>
            </a:lvl5pPr>
            <a:lvl6pPr marL="3073400" indent="0">
              <a:buNone/>
              <a:defRPr sz="1200"/>
            </a:lvl6pPr>
            <a:lvl7pPr marL="3688080" indent="0">
              <a:buNone/>
              <a:defRPr sz="1200"/>
            </a:lvl7pPr>
            <a:lvl8pPr marL="4302760" indent="0">
              <a:buNone/>
              <a:defRPr sz="1200"/>
            </a:lvl8pPr>
            <a:lvl9pPr marL="4917440" indent="0">
              <a:buNone/>
              <a:defRPr sz="1200"/>
            </a:lvl9pPr>
          </a:lstStyle>
          <a:p>
            <a:pPr lvl="0" fontAlgn="base"/>
            <a:r>
              <a:rPr lang="en-US" strike="noStrike" noProof="1" dirty="0"/>
              <a:t>Click to edit Master text styles</a:t>
            </a:r>
            <a:endParaRPr lang="en-US" strike="noStrike" noProof="1" dirty="0"/>
          </a:p>
        </p:txBody>
      </p:sp>
      <p:sp>
        <p:nvSpPr>
          <p:cNvPr id="12" name="Rectangle 4"/>
          <p:cNvSpPr>
            <a:spLocks noGrp="1" noChangeArrowheads="1"/>
          </p:cNvSpPr>
          <p:nvPr>
            <p:ph type="dt" sz="half" idx="1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A44C1F32-AE4F-4177-AF49-BDA05C8112D2}"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仅标题">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pPr fontAlgn="base"/>
            <a:r>
              <a:rPr lang="zh-CN" altLang="en-US" strike="noStrike" noProof="1"/>
              <a:t>单击此处编辑母版标题样式</a:t>
            </a:r>
            <a:endParaRPr lang="zh-CN" altLang="en-US" strike="noStrike" noProof="1"/>
          </a:p>
        </p:txBody>
      </p:sp>
      <p:sp>
        <p:nvSpPr>
          <p:cNvPr id="3" name="日期占位符 2"/>
          <p:cNvSpPr>
            <a:spLocks noGrp="1"/>
          </p:cNvSpPr>
          <p:nvPr>
            <p:ph type="dt" sz="half" idx="10"/>
            <p:custDataLst>
              <p:tags r:id="rId2"/>
            </p:custDataLst>
          </p:nvPr>
        </p:nvSpPr>
        <p:spPr>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3"/>
            </p:custDataLst>
          </p:nvPr>
        </p:nvSpPr>
        <p:spPr>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p>
            <a:pPr fontAlgn="base"/>
            <a:endParaRPr lang="zh-CN" altLang="en-US" strike="noStrike" noProof="1" dirty="0"/>
          </a:p>
        </p:txBody>
      </p:sp>
      <p:sp>
        <p:nvSpPr>
          <p:cNvPr id="5" name="灯片编号占位符 4"/>
          <p:cNvSpPr>
            <a:spLocks noGrp="1"/>
          </p:cNvSpPr>
          <p:nvPr>
            <p:ph type="sldNum" sz="quarter" idx="12"/>
            <p:custDataLst>
              <p:tags r:id="rId4"/>
            </p:custDataLst>
          </p:nvPr>
        </p:nvSpPr>
        <p:spPr>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rot="5400000" flipH="1">
            <a:off x="4691063" y="-3157537"/>
            <a:ext cx="2805113" cy="12187238"/>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2" name="Rectangle 10"/>
          <p:cNvSpPr/>
          <p:nvPr/>
        </p:nvSpPr>
        <p:spPr bwMode="gray">
          <a:xfrm rot="5400000" flipH="1">
            <a:off x="6042025" y="-1703387"/>
            <a:ext cx="103188" cy="1218723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pic>
        <p:nvPicPr>
          <p:cNvPr id="8200" name="图片 14"/>
          <p:cNvPicPr>
            <a:picLocks noChangeAspect="1"/>
          </p:cNvPicPr>
          <p:nvPr userDrawn="1"/>
        </p:nvPicPr>
        <p:blipFill>
          <a:blip r:embed="rId2"/>
          <a:stretch>
            <a:fillRect/>
          </a:stretch>
        </p:blipFill>
        <p:spPr>
          <a:xfrm>
            <a:off x="11223625" y="257175"/>
            <a:ext cx="728663" cy="728663"/>
          </a:xfrm>
          <a:prstGeom prst="rect">
            <a:avLst/>
          </a:prstGeom>
          <a:noFill/>
          <a:ln w="9525">
            <a:noFill/>
          </a:ln>
        </p:spPr>
      </p:pic>
      <p:sp>
        <p:nvSpPr>
          <p:cNvPr id="2" name="日期占位符 1"/>
          <p:cNvSpPr>
            <a:spLocks noGrp="1"/>
          </p:cNvSpPr>
          <p:nvPr>
            <p:ph type="dt" sz="half" idx="10"/>
          </p:nvPr>
        </p:nvSpPr>
        <p:spPr>
          <a:xfrm>
            <a:off x="646113" y="6592888"/>
            <a:ext cx="1668463" cy="487363"/>
          </a:xfrm>
          <a:prstGeom prst="rect">
            <a:avLst/>
          </a:prstGeom>
          <a:noFill/>
          <a:ln w="9525">
            <a:noFill/>
            <a:miter lim="800000"/>
          </a:ln>
          <a:effectLst/>
        </p:spPr>
        <p:txBody>
          <a:bodyPr vert="horz" wrap="square" lIns="122932" tIns="61466" rIns="122932" bIns="61466" numCol="1" anchor="b" anchorCtr="0" compatLnSpc="1"/>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a:xfrm>
            <a:off x="2314575" y="6592888"/>
            <a:ext cx="8201025" cy="487363"/>
          </a:xfrm>
          <a:prstGeom prst="rect">
            <a:avLst/>
          </a:prstGeom>
          <a:noFill/>
          <a:ln w="9525">
            <a:noFill/>
            <a:miter lim="800000"/>
          </a:ln>
          <a:effectLst/>
        </p:spPr>
        <p:txBody>
          <a:bodyPr vert="horz" wrap="square" lIns="122932" tIns="61466" rIns="122932" bIns="61466" numCol="1" anchor="b" anchorCtr="0" compatLnSpc="1"/>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p>
            <a:pPr marL="0" marR="0" lvl="0" indent="0" algn="r" defTabSz="914400" rtl="0" eaLnBrk="1" fontAlgn="base" latinLnBrk="0" hangingPunct="1">
              <a:lnSpc>
                <a:spcPct val="100000"/>
              </a:lnSpc>
              <a:spcBef>
                <a:spcPct val="0"/>
              </a:spcBef>
              <a:spcAft>
                <a:spcPct val="0"/>
              </a:spcAft>
              <a:buClrTx/>
              <a:buSzTx/>
              <a:buFontTx/>
              <a:buNone/>
              <a:defRPr/>
            </a:pPr>
            <a:fld id="{65FD804A-F784-4013-AD92-560D09364ABB}"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
        <p:nvSpPr>
          <p:cNvPr id="33794" name="任意多边形: 形状 7"/>
          <p:cNvSpPr/>
          <p:nvPr userDrawn="1">
            <p:custDataLst>
              <p:tags r:id="rId2"/>
            </p:custDataLst>
          </p:nvPr>
        </p:nvSpPr>
        <p:spPr>
          <a:xfrm>
            <a:off x="6053138" y="909638"/>
            <a:ext cx="5907087" cy="5791200"/>
          </a:xfrm>
          <a:custGeom>
            <a:avLst/>
            <a:gdLst/>
            <a:ahLst/>
            <a:cxnLst>
              <a:cxn ang="0">
                <a:pos x="3878267" y="174"/>
              </a:cxn>
              <a:cxn ang="0">
                <a:pos x="4332987" y="60430"/>
              </a:cxn>
              <a:cxn ang="0">
                <a:pos x="5244395" y="1122188"/>
              </a:cxn>
              <a:cxn ang="0">
                <a:pos x="5870601" y="3287669"/>
              </a:cxn>
              <a:cxn ang="0">
                <a:pos x="5817529" y="4123526"/>
              </a:cxn>
              <a:cxn ang="0">
                <a:pos x="5155956" y="4910987"/>
              </a:cxn>
              <a:cxn ang="0">
                <a:pos x="3378304" y="5733590"/>
              </a:cxn>
              <a:cxn ang="0">
                <a:pos x="2077595" y="5724350"/>
              </a:cxn>
              <a:cxn ang="0">
                <a:pos x="1488987" y="5361644"/>
              </a:cxn>
              <a:cxn ang="0">
                <a:pos x="1034873" y="4219078"/>
              </a:cxn>
              <a:cxn ang="0">
                <a:pos x="602027" y="3633603"/>
              </a:cxn>
              <a:cxn ang="0">
                <a:pos x="169484" y="2941626"/>
              </a:cxn>
              <a:cxn ang="0">
                <a:pos x="652240" y="842200"/>
              </a:cxn>
              <a:cxn ang="0">
                <a:pos x="1316133" y="445732"/>
              </a:cxn>
              <a:cxn ang="0">
                <a:pos x="1375065" y="424282"/>
              </a:cxn>
              <a:cxn ang="0">
                <a:pos x="3407217" y="39281"/>
              </a:cxn>
              <a:cxn ang="0">
                <a:pos x="3878267" y="174"/>
              </a:cxn>
            </a:cxnLst>
            <a:pathLst>
              <a:path w="5909293" h="5793934">
                <a:moveTo>
                  <a:pt x="3879682" y="175"/>
                </a:moveTo>
                <a:cubicBezTo>
                  <a:pt x="4036099" y="-1809"/>
                  <a:pt x="4189792" y="12773"/>
                  <a:pt x="4334567" y="60453"/>
                </a:cubicBezTo>
                <a:cubicBezTo>
                  <a:pt x="4813657" y="215756"/>
                  <a:pt x="5066087" y="681130"/>
                  <a:pt x="5246308" y="1122598"/>
                </a:cubicBezTo>
                <a:cubicBezTo>
                  <a:pt x="5530593" y="1818660"/>
                  <a:pt x="5740779" y="2546018"/>
                  <a:pt x="5872742" y="3288868"/>
                </a:cubicBezTo>
                <a:cubicBezTo>
                  <a:pt x="5918136" y="3538857"/>
                  <a:pt x="5941127" y="3794404"/>
                  <a:pt x="5819651" y="4125030"/>
                </a:cubicBezTo>
                <a:cubicBezTo>
                  <a:pt x="5698175" y="4455657"/>
                  <a:pt x="5555500" y="4602769"/>
                  <a:pt x="5157837" y="4912778"/>
                </a:cubicBezTo>
                <a:cubicBezTo>
                  <a:pt x="4760174" y="5222787"/>
                  <a:pt x="3749504" y="5653807"/>
                  <a:pt x="3379536" y="5735681"/>
                </a:cubicBezTo>
                <a:cubicBezTo>
                  <a:pt x="3009569" y="5817556"/>
                  <a:pt x="2330918" y="5811898"/>
                  <a:pt x="2078353" y="5726438"/>
                </a:cubicBezTo>
                <a:cubicBezTo>
                  <a:pt x="1825789" y="5640979"/>
                  <a:pt x="1633575" y="5511056"/>
                  <a:pt x="1489530" y="5363600"/>
                </a:cubicBezTo>
                <a:cubicBezTo>
                  <a:pt x="1194462" y="5065173"/>
                  <a:pt x="1220104" y="4592041"/>
                  <a:pt x="1035251" y="4220617"/>
                </a:cubicBezTo>
                <a:cubicBezTo>
                  <a:pt x="929927" y="4002824"/>
                  <a:pt x="753122" y="3825759"/>
                  <a:pt x="602247" y="3634929"/>
                </a:cubicBezTo>
                <a:cubicBezTo>
                  <a:pt x="430739" y="3418728"/>
                  <a:pt x="291908" y="3187171"/>
                  <a:pt x="169546" y="2942699"/>
                </a:cubicBezTo>
                <a:cubicBezTo>
                  <a:pt x="-176217" y="2249976"/>
                  <a:pt x="17688" y="1398039"/>
                  <a:pt x="652478" y="842508"/>
                </a:cubicBezTo>
                <a:cubicBezTo>
                  <a:pt x="844971" y="671207"/>
                  <a:pt x="1070014" y="535650"/>
                  <a:pt x="1316613" y="445895"/>
                </a:cubicBezTo>
                <a:cubicBezTo>
                  <a:pt x="1336025" y="438830"/>
                  <a:pt x="1354717" y="432026"/>
                  <a:pt x="1375567" y="424437"/>
                </a:cubicBezTo>
                <a:cubicBezTo>
                  <a:pt x="2029851" y="208795"/>
                  <a:pt x="2725822" y="123350"/>
                  <a:pt x="3408460" y="39296"/>
                </a:cubicBezTo>
                <a:cubicBezTo>
                  <a:pt x="3564127" y="20711"/>
                  <a:pt x="3723266" y="2160"/>
                  <a:pt x="3879682" y="175"/>
                </a:cubicBezTo>
                <a:close/>
              </a:path>
            </a:pathLst>
          </a:custGeom>
          <a:solidFill>
            <a:schemeClr val="accent1">
              <a:alpha val="20000"/>
            </a:schemeClr>
          </a:solidFill>
          <a:ln w="9525">
            <a:noFill/>
          </a:ln>
        </p:spPr>
        <p:txBody>
          <a:bodyPr/>
          <a:p>
            <a:endParaRPr lang="zh-CN" altLang="en-US"/>
          </a:p>
        </p:txBody>
      </p:sp>
      <p:pic>
        <p:nvPicPr>
          <p:cNvPr id="33795" name="图片 26" descr="无人机5资源 1@600x-8"/>
          <p:cNvPicPr>
            <a:picLocks noChangeAspect="1"/>
          </p:cNvPicPr>
          <p:nvPr>
            <p:custDataLst>
              <p:tags r:id="rId3"/>
            </p:custDataLst>
          </p:nvPr>
        </p:nvPicPr>
        <p:blipFill>
          <a:blip r:embed="rId4"/>
          <a:stretch>
            <a:fillRect/>
          </a:stretch>
        </p:blipFill>
        <p:spPr>
          <a:xfrm>
            <a:off x="5432425" y="1760538"/>
            <a:ext cx="6640513" cy="5178425"/>
          </a:xfrm>
          <a:prstGeom prst="rect">
            <a:avLst/>
          </a:prstGeom>
          <a:noFill/>
          <a:ln w="9525">
            <a:noFill/>
          </a:ln>
        </p:spPr>
      </p:pic>
      <p:sp>
        <p:nvSpPr>
          <p:cNvPr id="2" name="标题 1"/>
          <p:cNvSpPr>
            <a:spLocks noGrp="1"/>
          </p:cNvSpPr>
          <p:nvPr>
            <p:ph type="ctrTitle" hasCustomPrompt="1"/>
          </p:nvPr>
        </p:nvSpPr>
        <p:spPr>
          <a:xfrm>
            <a:off x="702689" y="1387615"/>
            <a:ext cx="5391089" cy="2151865"/>
          </a:xfrm>
        </p:spPr>
        <p:txBody>
          <a:bodyPr wrap="square" anchor="b" anchorCtr="0">
            <a:normAutofit/>
          </a:bodyPr>
          <a:lstStyle>
            <a:lvl1pPr algn="l">
              <a:lnSpc>
                <a:spcPct val="100000"/>
              </a:lnSpc>
              <a:defRPr sz="5530">
                <a:solidFill>
                  <a:schemeClr val="accent1"/>
                </a:solidFill>
              </a:defRPr>
            </a:lvl1pPr>
          </a:lstStyle>
          <a:p>
            <a:pPr fontAlgn="auto"/>
            <a:r>
              <a:rPr lang="zh-CN" altLang="en-US" sz="5530" strike="noStrike" noProof="1" dirty="0"/>
              <a:t>编辑母版标题</a:t>
            </a:r>
            <a:endParaRPr lang="zh-CN" altLang="en-US" strike="noStrike" noProof="1" dirty="0"/>
          </a:p>
        </p:txBody>
      </p:sp>
      <p:sp>
        <p:nvSpPr>
          <p:cNvPr id="24" name="文本占位符 23"/>
          <p:cNvSpPr>
            <a:spLocks noGrp="1"/>
          </p:cNvSpPr>
          <p:nvPr>
            <p:ph type="body" sz="quarter" idx="17" hasCustomPrompt="1"/>
          </p:nvPr>
        </p:nvSpPr>
        <p:spPr>
          <a:xfrm>
            <a:off x="701419" y="3821952"/>
            <a:ext cx="2879945" cy="580178"/>
          </a:xfrm>
          <a:prstGeom prst="roundRect">
            <a:avLst>
              <a:gd name="adj" fmla="val 50000"/>
            </a:avLst>
          </a:prstGeom>
          <a:solidFill>
            <a:schemeClr val="accent1"/>
          </a:solidFill>
        </p:spPr>
        <p:txBody>
          <a:bodyPr wrap="square" anchor="ctr">
            <a:normAutofit/>
          </a:bodyPr>
          <a:lstStyle>
            <a:lvl1pPr marL="0" indent="0" algn="ctr">
              <a:lnSpc>
                <a:spcPct val="100000"/>
              </a:lnSpc>
              <a:buNone/>
              <a:defRPr sz="1845" b="0">
                <a:solidFill>
                  <a:schemeClr val="lt1">
                    <a:lumMod val="100000"/>
                  </a:schemeClr>
                </a:solidFill>
              </a:defRPr>
            </a:lvl1pPr>
          </a:lstStyle>
          <a:p>
            <a:pPr fontAlgn="auto"/>
            <a:r>
              <a:rPr lang="zh-CN" altLang="en-US" sz="1845" strike="noStrike" noProof="1" dirty="0"/>
              <a:t>汇报人：</a:t>
            </a:r>
            <a:r>
              <a:rPr lang="en-US" altLang="zh-CN" sz="1845" strike="noStrike" noProof="1" dirty="0"/>
              <a:t>WPS</a:t>
            </a:r>
            <a:endParaRPr lang="zh-CN" altLang="en-US" strike="noStrike" noProof="1" dirty="0"/>
          </a:p>
        </p:txBody>
      </p:sp>
      <p:sp>
        <p:nvSpPr>
          <p:cNvPr id="7" name="日期占位符 6"/>
          <p:cNvSpPr>
            <a:spLocks noGrp="1"/>
          </p:cNvSpPr>
          <p:nvPr>
            <p:ph type="dt" sz="half" idx="18"/>
            <p:custDataLst>
              <p:tags r:id="rId5"/>
            </p:custDataLst>
          </p:nvPr>
        </p:nvSpPr>
        <p:spPr>
          <a:xfrm>
            <a:off x="695325" y="6437313"/>
            <a:ext cx="2884488" cy="365125"/>
          </a:xfrm>
          <a:prstGeom prst="rect">
            <a:avLst/>
          </a:prstGeom>
        </p:spPr>
        <p:txBody>
          <a:bodyPr vert="horz" wrap="square" lIns="0" tIns="0" rIns="0" bIns="0" rtlCol="0" anchor="ctr">
            <a:normAutofit/>
          </a:bodyPr>
          <a:lstStyle/>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9" name="页脚占位符 8"/>
          <p:cNvSpPr>
            <a:spLocks noGrp="1"/>
          </p:cNvSpPr>
          <p:nvPr>
            <p:ph type="ftr" sz="quarter" idx="19"/>
            <p:custDataLst>
              <p:tags r:id="rId6"/>
            </p:custDataLst>
          </p:nvPr>
        </p:nvSpPr>
        <p:spPr>
          <a:xfrm>
            <a:off x="4037013" y="6437313"/>
            <a:ext cx="4113213" cy="365125"/>
          </a:xfrm>
          <a:prstGeom prst="rect">
            <a:avLst/>
          </a:prstGeom>
        </p:spPr>
        <p:txBody>
          <a:bodyPr vert="horz" lIns="0" tIns="0" rIns="0" bIns="0" rtlCol="0" anchor="ctr"/>
          <a:lstStyle/>
          <a:p>
            <a:pPr fontAlgn="base"/>
            <a:endParaRPr lang="zh-CN" altLang="en-US" strike="noStrike" noProof="1"/>
          </a:p>
        </p:txBody>
      </p:sp>
      <p:sp>
        <p:nvSpPr>
          <p:cNvPr id="10" name="灯片编号占位符 9"/>
          <p:cNvSpPr>
            <a:spLocks noGrp="1"/>
          </p:cNvSpPr>
          <p:nvPr>
            <p:ph type="sldNum" sz="quarter" idx="20"/>
            <p:custDataLst>
              <p:tags r:id="rId7"/>
            </p:custDataLst>
          </p:nvPr>
        </p:nvSpPr>
        <p:spPr>
          <a:xfrm>
            <a:off x="8607425" y="6437313"/>
            <a:ext cx="2882900" cy="365125"/>
          </a:xfrm>
          <a:prstGeom prst="rect">
            <a:avLst/>
          </a:prstGeom>
        </p:spPr>
        <p:txBody>
          <a:bodyPr vert="horz" wrap="square" lIns="0" tIns="0" rIns="0" bIns="0" rtlCol="0" anchor="ctr">
            <a:normAutofit/>
          </a:bodyPr>
          <a:lstStyle/>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内容占位符 2"/>
          <p:cNvSpPr>
            <a:spLocks noGrp="1"/>
          </p:cNvSpPr>
          <p:nvPr>
            <p:ph idx="1"/>
          </p:nvPr>
        </p:nvSpPr>
        <p:spPr>
          <a:xfrm>
            <a:off x="695071" y="1359050"/>
            <a:ext cx="10795538" cy="4899778"/>
          </a:xfrm>
        </p:spPr>
        <p:txBody>
          <a:bodyPr wrap="square">
            <a:normAutofit/>
          </a:bodyPr>
          <a:lstStyle/>
          <a:p>
            <a:pPr lvl="0" fontAlgn="auto"/>
            <a:r>
              <a:rPr lang="zh-CN" altLang="en-US" sz="2455" strike="noStrike" noProof="1" dirty="0"/>
              <a:t>单击此处编辑母版文本样式</a:t>
            </a:r>
            <a:endParaRPr lang="zh-CN" altLang="en-US" strike="noStrike" noProof="1" dirty="0"/>
          </a:p>
          <a:p>
            <a:pPr lvl="1" fontAlgn="auto"/>
            <a:r>
              <a:rPr lang="zh-CN" altLang="en-US" sz="2050" strike="noStrike" noProof="1" dirty="0"/>
              <a:t>二级</a:t>
            </a:r>
            <a:endParaRPr lang="zh-CN" altLang="en-US" strike="noStrike" noProof="1" dirty="0"/>
          </a:p>
          <a:p>
            <a:pPr lvl="2" fontAlgn="auto"/>
            <a:r>
              <a:rPr lang="zh-CN" altLang="en-US" sz="1845" strike="noStrike" noProof="1" dirty="0"/>
              <a:t>三级</a:t>
            </a:r>
            <a:endParaRPr lang="zh-CN" altLang="en-US" strike="noStrike" noProof="1" dirty="0"/>
          </a:p>
          <a:p>
            <a:pPr lvl="3" fontAlgn="auto"/>
            <a:r>
              <a:rPr lang="zh-CN" altLang="en-US" sz="1640" strike="noStrike" noProof="1" dirty="0"/>
              <a:t>四级</a:t>
            </a:r>
            <a:endParaRPr lang="zh-CN" altLang="en-US" strike="noStrike" noProof="1" dirty="0"/>
          </a:p>
          <a:p>
            <a:pPr lvl="4" fontAlgn="auto"/>
            <a:r>
              <a:rPr lang="zh-CN" altLang="en-US" sz="1435" strike="noStrike" noProof="1" dirty="0"/>
              <a:t>五级</a:t>
            </a:r>
            <a:endParaRPr lang="zh-CN" altLang="en-US" strike="noStrike" noProof="1" dirty="0"/>
          </a:p>
        </p:txBody>
      </p:sp>
      <p:sp>
        <p:nvSpPr>
          <p:cNvPr id="7" name="标题 6"/>
          <p:cNvSpPr>
            <a:spLocks noGrp="1"/>
          </p:cNvSpPr>
          <p:nvPr>
            <p:ph type="title"/>
          </p:nvPr>
        </p:nvSpPr>
        <p:spPr/>
        <p:txBody>
          <a:bodyPr vert="horz" wrap="square" lIns="0" tIns="0" rIns="0" bIns="0" rtlCol="0" anchor="b" anchorCtr="0">
            <a:normAutofit/>
          </a:bodyPr>
          <a:lstStyle>
            <a:lvl1pPr marL="0" marR="0" lvl="0" algn="l" defTabSz="914400" rtl="0" eaLnBrk="1" fontAlgn="auto" latinLnBrk="0" hangingPunct="1">
              <a:lnSpc>
                <a:spcPct val="100000"/>
              </a:lnSpc>
              <a:buClrTx/>
              <a:buSzTx/>
              <a:buFontTx/>
              <a:buNone/>
              <a:defRPr kumimoji="0" lang="zh-CN" altLang="en-US" sz="3275" b="1" i="0" u="none" strike="noStrike" kern="1200" cap="none" spc="0" normalizeH="0" baseline="0" noProof="1" dirty="0">
                <a:solidFill>
                  <a:schemeClr val="accent1"/>
                </a:solidFill>
                <a:latin typeface="+mj-lt"/>
                <a:ea typeface="+mj-ea"/>
                <a:cs typeface="+mj-cs"/>
              </a:defRPr>
            </a:lvl1pPr>
          </a:lstStyle>
          <a:p>
            <a:pPr lvl="0" fontAlgn="auto"/>
            <a:r>
              <a:rPr sz="3275" strike="noStrike" noProof="1">
                <a:sym typeface="+mn-ea"/>
              </a:rPr>
              <a:t>单击此处编辑母版标题样式</a:t>
            </a:r>
            <a:endParaRPr strike="noStrike" noProof="1">
              <a:sym typeface="+mn-ea"/>
            </a:endParaRPr>
          </a:p>
        </p:txBody>
      </p:sp>
      <p:sp>
        <p:nvSpPr>
          <p:cNvPr id="2" name="日期占位符 1"/>
          <p:cNvSpPr>
            <a:spLocks noGrp="1"/>
          </p:cNvSpPr>
          <p:nvPr>
            <p:ph type="dt" sz="half" idx="10"/>
          </p:nvPr>
        </p:nvSpPr>
        <p:spPr/>
        <p:txBody>
          <a:bodyPr/>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4" name="页脚占位符 3"/>
          <p:cNvSpPr>
            <a:spLocks noGrp="1"/>
          </p:cNvSpPr>
          <p:nvPr>
            <p:ph type="ftr" sz="quarter" idx="11"/>
          </p:nvPr>
        </p:nvSpPr>
        <p:spPr/>
        <p:txBody>
          <a:bodyPr/>
          <a:p>
            <a:pPr fontAlgn="base"/>
            <a:endParaRPr lang="zh-CN" altLang="en-US" strike="noStrike" noProof="1"/>
          </a:p>
        </p:txBody>
      </p:sp>
      <p:sp>
        <p:nvSpPr>
          <p:cNvPr id="5" name="灯片编号占位符 4"/>
          <p:cNvSpPr>
            <a:spLocks noGrp="1"/>
          </p:cNvSpPr>
          <p:nvPr>
            <p:ph type="sldNum" sz="quarter" idx="12"/>
          </p:nvPr>
        </p:nvSpPr>
        <p:spPr/>
        <p:txBody>
          <a:bodyPr/>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showMasterSp="0" userDrawn="1">
  <p:cSld name="目录">
    <p:spTree>
      <p:nvGrpSpPr>
        <p:cNvPr id="1" name=""/>
        <p:cNvGrpSpPr/>
        <p:nvPr/>
      </p:nvGrpSpPr>
      <p:grpSpPr>
        <a:xfrm>
          <a:off x="0" y="0"/>
          <a:ext cx="0" cy="0"/>
          <a:chOff x="0" y="0"/>
          <a:chExt cx="0" cy="0"/>
        </a:xfrm>
      </p:grpSpPr>
      <p:sp>
        <p:nvSpPr>
          <p:cNvPr id="34818" name="Freeform 6"/>
          <p:cNvSpPr/>
          <p:nvPr>
            <p:custDataLst>
              <p:tags r:id="rId2"/>
            </p:custDataLst>
          </p:nvPr>
        </p:nvSpPr>
        <p:spPr>
          <a:xfrm>
            <a:off x="836613" y="3395663"/>
            <a:ext cx="3970337" cy="3522662"/>
          </a:xfrm>
          <a:custGeom>
            <a:avLst/>
            <a:gdLst/>
            <a:ahLst/>
            <a:cxnLst>
              <a:cxn ang="0">
                <a:pos x="2515066" y="0"/>
              </a:cxn>
              <a:cxn ang="0">
                <a:pos x="2469836" y="0"/>
              </a:cxn>
              <a:cxn ang="0">
                <a:pos x="998272" y="226204"/>
              </a:cxn>
              <a:cxn ang="0">
                <a:pos x="376371" y="454025"/>
              </a:cxn>
              <a:cxn ang="0">
                <a:pos x="20999" y="1342686"/>
              </a:cxn>
              <a:cxn ang="0">
                <a:pos x="130841" y="2867952"/>
              </a:cxn>
              <a:cxn ang="0">
                <a:pos x="347295" y="3338134"/>
              </a:cxn>
              <a:cxn ang="0">
                <a:pos x="1041886" y="3522330"/>
              </a:cxn>
              <a:cxn ang="0">
                <a:pos x="2915667" y="3522330"/>
              </a:cxn>
              <a:cxn ang="0">
                <a:pos x="3288808" y="3449621"/>
              </a:cxn>
              <a:cxn ang="0">
                <a:pos x="3610258" y="3173328"/>
              </a:cxn>
              <a:cxn ang="0">
                <a:pos x="3636104" y="2339602"/>
              </a:cxn>
              <a:cxn ang="0">
                <a:pos x="3784714" y="1866188"/>
              </a:cxn>
              <a:cxn ang="0">
                <a:pos x="3907479" y="1324913"/>
              </a:cxn>
              <a:cxn ang="0">
                <a:pos x="3062662" y="98560"/>
              </a:cxn>
              <a:cxn ang="0">
                <a:pos x="2515066" y="0"/>
              </a:cxn>
            </a:cxnLst>
            <a:pathLst>
              <a:path w="2458" h="2180">
                <a:moveTo>
                  <a:pt x="1557" y="0"/>
                </a:moveTo>
                <a:cubicBezTo>
                  <a:pt x="1548" y="0"/>
                  <a:pt x="1539" y="0"/>
                  <a:pt x="1529" y="0"/>
                </a:cubicBezTo>
                <a:cubicBezTo>
                  <a:pt x="1222" y="9"/>
                  <a:pt x="917" y="75"/>
                  <a:pt x="618" y="140"/>
                </a:cubicBezTo>
                <a:cubicBezTo>
                  <a:pt x="482" y="170"/>
                  <a:pt x="340" y="202"/>
                  <a:pt x="233" y="281"/>
                </a:cubicBezTo>
                <a:cubicBezTo>
                  <a:pt x="56" y="411"/>
                  <a:pt x="21" y="631"/>
                  <a:pt x="13" y="831"/>
                </a:cubicBezTo>
                <a:cubicBezTo>
                  <a:pt x="0" y="1146"/>
                  <a:pt x="23" y="1463"/>
                  <a:pt x="81" y="1775"/>
                </a:cubicBezTo>
                <a:cubicBezTo>
                  <a:pt x="100" y="1880"/>
                  <a:pt x="128" y="1991"/>
                  <a:pt x="215" y="2066"/>
                </a:cubicBezTo>
                <a:cubicBezTo>
                  <a:pt x="323" y="2159"/>
                  <a:pt x="491" y="2172"/>
                  <a:pt x="645" y="2180"/>
                </a:cubicBezTo>
                <a:cubicBezTo>
                  <a:pt x="1805" y="2180"/>
                  <a:pt x="1805" y="2180"/>
                  <a:pt x="1805" y="2180"/>
                </a:cubicBezTo>
                <a:cubicBezTo>
                  <a:pt x="1884" y="2180"/>
                  <a:pt x="1963" y="2165"/>
                  <a:pt x="2036" y="2135"/>
                </a:cubicBezTo>
                <a:cubicBezTo>
                  <a:pt x="2124" y="2098"/>
                  <a:pt x="2197" y="2043"/>
                  <a:pt x="2235" y="1964"/>
                </a:cubicBezTo>
                <a:cubicBezTo>
                  <a:pt x="2313" y="1804"/>
                  <a:pt x="2230" y="1621"/>
                  <a:pt x="2251" y="1448"/>
                </a:cubicBezTo>
                <a:cubicBezTo>
                  <a:pt x="2262" y="1347"/>
                  <a:pt x="2309" y="1252"/>
                  <a:pt x="2343" y="1155"/>
                </a:cubicBezTo>
                <a:cubicBezTo>
                  <a:pt x="2382" y="1045"/>
                  <a:pt x="2405" y="934"/>
                  <a:pt x="2419" y="820"/>
                </a:cubicBezTo>
                <a:cubicBezTo>
                  <a:pt x="2458" y="497"/>
                  <a:pt x="2247" y="189"/>
                  <a:pt x="1896" y="61"/>
                </a:cubicBezTo>
                <a:cubicBezTo>
                  <a:pt x="1789" y="21"/>
                  <a:pt x="1674" y="0"/>
                  <a:pt x="1557" y="0"/>
                </a:cubicBezTo>
              </a:path>
            </a:pathLst>
          </a:custGeom>
          <a:solidFill>
            <a:schemeClr val="accent1">
              <a:alpha val="17000"/>
            </a:schemeClr>
          </a:solidFill>
          <a:ln w="9525">
            <a:noFill/>
          </a:ln>
        </p:spPr>
        <p:txBody>
          <a:bodyPr/>
          <a:p>
            <a:endParaRPr lang="zh-CN" altLang="en-US"/>
          </a:p>
        </p:txBody>
      </p:sp>
      <p:pic>
        <p:nvPicPr>
          <p:cNvPr id="34819" name="图片 4"/>
          <p:cNvPicPr>
            <a:picLocks noChangeAspect="1"/>
          </p:cNvPicPr>
          <p:nvPr>
            <p:custDataLst>
              <p:tags r:id="rId3"/>
            </p:custDataLst>
          </p:nvPr>
        </p:nvPicPr>
        <p:blipFill>
          <a:blip r:embed="rId4"/>
          <a:srcRect l="31250" r="27351"/>
          <a:stretch>
            <a:fillRect/>
          </a:stretch>
        </p:blipFill>
        <p:spPr>
          <a:xfrm>
            <a:off x="1198563" y="2100263"/>
            <a:ext cx="3554412" cy="4829175"/>
          </a:xfrm>
          <a:prstGeom prst="rect">
            <a:avLst/>
          </a:prstGeom>
          <a:noFill/>
          <a:ln w="9525">
            <a:noFill/>
          </a:ln>
        </p:spPr>
      </p:pic>
      <p:sp>
        <p:nvSpPr>
          <p:cNvPr id="2" name="标题 1"/>
          <p:cNvSpPr>
            <a:spLocks noGrp="1"/>
          </p:cNvSpPr>
          <p:nvPr>
            <p:ph type="title" hasCustomPrompt="1"/>
          </p:nvPr>
        </p:nvSpPr>
        <p:spPr>
          <a:xfrm>
            <a:off x="837260" y="648109"/>
            <a:ext cx="2129014" cy="1081011"/>
          </a:xfrm>
        </p:spPr>
        <p:txBody>
          <a:bodyPr wrap="square" anchor="ctr" anchorCtr="0">
            <a:normAutofit/>
          </a:bodyPr>
          <a:lstStyle>
            <a:lvl1pPr algn="l">
              <a:defRPr sz="4915">
                <a:solidFill>
                  <a:schemeClr val="accent1"/>
                </a:solidFill>
              </a:defRPr>
            </a:lvl1pPr>
          </a:lstStyle>
          <a:p>
            <a:pPr fontAlgn="auto"/>
            <a:r>
              <a:rPr lang="zh-CN" altLang="en-US" sz="4915" strike="noStrike" noProof="1" dirty="0"/>
              <a:t>标题</a:t>
            </a:r>
            <a:endParaRPr lang="zh-CN" altLang="en-US" strike="noStrike" noProof="1" dirty="0"/>
          </a:p>
        </p:txBody>
      </p:sp>
      <p:sp>
        <p:nvSpPr>
          <p:cNvPr id="4" name="日期占位符 3"/>
          <p:cNvSpPr>
            <a:spLocks noGrp="1"/>
          </p:cNvSpPr>
          <p:nvPr>
            <p:ph type="dt" sz="half" idx="10"/>
            <p:custDataLst>
              <p:tags r:id="rId5"/>
            </p:custDataLst>
          </p:nvPr>
        </p:nvSpPr>
        <p:spPr>
          <a:xfrm>
            <a:off x="695325" y="6437313"/>
            <a:ext cx="2884488" cy="365125"/>
          </a:xfrm>
          <a:prstGeom prst="rect">
            <a:avLst/>
          </a:prstGeom>
        </p:spPr>
        <p:txBody>
          <a:bodyPr vert="horz" wrap="square" lIns="0" tIns="0" rIns="0" bIns="0" rtlCol="0" anchor="ctr">
            <a:normAutofit/>
          </a:bodyPr>
          <a:lstStyle/>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6" name="页脚占位符 5"/>
          <p:cNvSpPr>
            <a:spLocks noGrp="1"/>
          </p:cNvSpPr>
          <p:nvPr>
            <p:ph type="ftr" sz="quarter" idx="11"/>
            <p:custDataLst>
              <p:tags r:id="rId6"/>
            </p:custDataLst>
          </p:nvPr>
        </p:nvSpPr>
        <p:spPr>
          <a:xfrm>
            <a:off x="4037013" y="6437313"/>
            <a:ext cx="4113213" cy="365125"/>
          </a:xfrm>
          <a:prstGeom prst="rect">
            <a:avLst/>
          </a:prstGeom>
        </p:spPr>
        <p:txBody>
          <a:bodyPr vert="horz" lIns="0" tIns="0" rIns="0" bIns="0" rtlCol="0" anchor="ctr"/>
          <a:lstStyle/>
          <a:p>
            <a:pPr fontAlgn="base"/>
            <a:endParaRPr lang="zh-CN" altLang="en-US" strike="noStrike" noProof="1"/>
          </a:p>
        </p:txBody>
      </p:sp>
      <p:sp>
        <p:nvSpPr>
          <p:cNvPr id="10" name="灯片编号占位符 9"/>
          <p:cNvSpPr>
            <a:spLocks noGrp="1"/>
          </p:cNvSpPr>
          <p:nvPr>
            <p:ph type="sldNum" sz="quarter" idx="12"/>
            <p:custDataLst>
              <p:tags r:id="rId7"/>
            </p:custDataLst>
          </p:nvPr>
        </p:nvSpPr>
        <p:spPr>
          <a:xfrm>
            <a:off x="8607425" y="6437313"/>
            <a:ext cx="2882900" cy="365125"/>
          </a:xfrm>
          <a:prstGeom prst="rect">
            <a:avLst/>
          </a:prstGeom>
        </p:spPr>
        <p:txBody>
          <a:bodyPr vert="horz" wrap="square" lIns="0" tIns="0" rIns="0" bIns="0" rtlCol="0" anchor="ctr">
            <a:normAutofit/>
          </a:bodyPr>
          <a:lstStyle/>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showMasterSp="0" userDrawn="1">
  <p:cSld name="节标题">
    <p:spTree>
      <p:nvGrpSpPr>
        <p:cNvPr id="1" name=""/>
        <p:cNvGrpSpPr/>
        <p:nvPr/>
      </p:nvGrpSpPr>
      <p:grpSpPr>
        <a:xfrm>
          <a:off x="0" y="0"/>
          <a:ext cx="0" cy="0"/>
          <a:chOff x="0" y="0"/>
          <a:chExt cx="0" cy="0"/>
        </a:xfrm>
      </p:grpSpPr>
      <p:sp>
        <p:nvSpPr>
          <p:cNvPr id="35842" name="Freeform 6"/>
          <p:cNvSpPr/>
          <p:nvPr userDrawn="1">
            <p:custDataLst>
              <p:tags r:id="rId2"/>
            </p:custDataLst>
          </p:nvPr>
        </p:nvSpPr>
        <p:spPr>
          <a:xfrm rot="6240000" flipH="1">
            <a:off x="1155700" y="2459038"/>
            <a:ext cx="2941638" cy="3513137"/>
          </a:xfrm>
          <a:custGeom>
            <a:avLst/>
            <a:gdLst/>
            <a:ahLst/>
            <a:cxnLst>
              <a:cxn ang="0">
                <a:pos x="1965736" y="16241"/>
              </a:cxn>
              <a:cxn ang="0">
                <a:pos x="1568762" y="18337"/>
              </a:cxn>
              <a:cxn ang="0">
                <a:pos x="864710" y="232622"/>
              </a:cxn>
              <a:cxn ang="0">
                <a:pos x="378283" y="592559"/>
              </a:cxn>
              <a:cxn ang="0">
                <a:pos x="3115" y="1305098"/>
              </a:cxn>
              <a:cxn ang="0">
                <a:pos x="93903" y="2528464"/>
              </a:cxn>
              <a:cxn ang="0">
                <a:pos x="334669" y="3110545"/>
              </a:cxn>
              <a:cxn ang="0">
                <a:pos x="857144" y="3444809"/>
              </a:cxn>
              <a:cxn ang="0">
                <a:pos x="1806857" y="3463671"/>
              </a:cxn>
              <a:cxn ang="0">
                <a:pos x="2468630" y="3125215"/>
              </a:cxn>
              <a:cxn ang="0">
                <a:pos x="2723637" y="2681974"/>
              </a:cxn>
              <a:cxn ang="0">
                <a:pos x="2756125" y="2125565"/>
              </a:cxn>
              <a:cxn ang="0">
                <a:pos x="2847358" y="1688087"/>
              </a:cxn>
              <a:cxn ang="0">
                <a:pos x="2936811" y="1195073"/>
              </a:cxn>
              <a:cxn ang="0">
                <a:pos x="2348915" y="128885"/>
              </a:cxn>
              <a:cxn ang="0">
                <a:pos x="1965736" y="16241"/>
              </a:cxn>
            </a:cxnLst>
            <a:pathLst>
              <a:path w="6612" h="6706">
                <a:moveTo>
                  <a:pt x="4417" y="31"/>
                </a:moveTo>
                <a:cubicBezTo>
                  <a:pt x="4275" y="12"/>
                  <a:pt x="4045" y="-31"/>
                  <a:pt x="3525" y="35"/>
                </a:cubicBezTo>
                <a:cubicBezTo>
                  <a:pt x="3006" y="101"/>
                  <a:pt x="2368" y="252"/>
                  <a:pt x="1943" y="444"/>
                </a:cubicBezTo>
                <a:cubicBezTo>
                  <a:pt x="1518" y="636"/>
                  <a:pt x="1206" y="810"/>
                  <a:pt x="850" y="1131"/>
                </a:cubicBezTo>
                <a:cubicBezTo>
                  <a:pt x="494" y="1452"/>
                  <a:pt x="28" y="1938"/>
                  <a:pt x="7" y="2491"/>
                </a:cubicBezTo>
                <a:cubicBezTo>
                  <a:pt x="-27" y="3362"/>
                  <a:pt x="58" y="4271"/>
                  <a:pt x="211" y="4826"/>
                </a:cubicBezTo>
                <a:cubicBezTo>
                  <a:pt x="364" y="5381"/>
                  <a:pt x="482" y="5677"/>
                  <a:pt x="752" y="5937"/>
                </a:cubicBezTo>
                <a:cubicBezTo>
                  <a:pt x="1022" y="6197"/>
                  <a:pt x="1328" y="6417"/>
                  <a:pt x="1926" y="6575"/>
                </a:cubicBezTo>
                <a:cubicBezTo>
                  <a:pt x="2524" y="6733"/>
                  <a:pt x="3366" y="6751"/>
                  <a:pt x="4060" y="6611"/>
                </a:cubicBezTo>
                <a:cubicBezTo>
                  <a:pt x="4755" y="6471"/>
                  <a:pt x="5352" y="6115"/>
                  <a:pt x="5547" y="5965"/>
                </a:cubicBezTo>
                <a:cubicBezTo>
                  <a:pt x="5742" y="5815"/>
                  <a:pt x="6019" y="5562"/>
                  <a:pt x="6120" y="5119"/>
                </a:cubicBezTo>
                <a:cubicBezTo>
                  <a:pt x="6221" y="4677"/>
                  <a:pt x="6140" y="4535"/>
                  <a:pt x="6193" y="4057"/>
                </a:cubicBezTo>
                <a:cubicBezTo>
                  <a:pt x="6221" y="3778"/>
                  <a:pt x="6310" y="3490"/>
                  <a:pt x="6398" y="3222"/>
                </a:cubicBezTo>
                <a:cubicBezTo>
                  <a:pt x="6538" y="2812"/>
                  <a:pt x="6563" y="2596"/>
                  <a:pt x="6599" y="2281"/>
                </a:cubicBezTo>
                <a:cubicBezTo>
                  <a:pt x="6700" y="1390"/>
                  <a:pt x="6184" y="599"/>
                  <a:pt x="5278" y="246"/>
                </a:cubicBezTo>
                <a:cubicBezTo>
                  <a:pt x="5003" y="136"/>
                  <a:pt x="4559" y="50"/>
                  <a:pt x="4417" y="31"/>
                </a:cubicBezTo>
              </a:path>
            </a:pathLst>
          </a:custGeom>
          <a:solidFill>
            <a:schemeClr val="accent1">
              <a:alpha val="20000"/>
            </a:schemeClr>
          </a:solidFill>
          <a:ln w="9525">
            <a:noFill/>
          </a:ln>
        </p:spPr>
        <p:txBody>
          <a:bodyPr/>
          <a:p>
            <a:endParaRPr lang="zh-CN" altLang="en-US"/>
          </a:p>
        </p:txBody>
      </p:sp>
      <p:pic>
        <p:nvPicPr>
          <p:cNvPr id="35843" name="图片 6" descr="D:\工作文件\临时素材\无人机5资源-1@600x-8.png无人机5资源-1@600x-8"/>
          <p:cNvPicPr>
            <a:picLocks noChangeAspect="1"/>
          </p:cNvPicPr>
          <p:nvPr userDrawn="1">
            <p:custDataLst>
              <p:tags r:id="rId3"/>
            </p:custDataLst>
          </p:nvPr>
        </p:nvPicPr>
        <p:blipFill>
          <a:blip r:embed="rId4"/>
          <a:srcRect l="150" r="150"/>
          <a:stretch>
            <a:fillRect/>
          </a:stretch>
        </p:blipFill>
        <p:spPr>
          <a:xfrm>
            <a:off x="869950" y="1631950"/>
            <a:ext cx="3756025" cy="3262313"/>
          </a:xfrm>
          <a:prstGeom prst="rect">
            <a:avLst/>
          </a:prstGeom>
          <a:noFill/>
          <a:ln w="9525">
            <a:noFill/>
          </a:ln>
        </p:spPr>
      </p:pic>
      <p:sp>
        <p:nvSpPr>
          <p:cNvPr id="2" name="标题 1"/>
          <p:cNvSpPr>
            <a:spLocks noGrp="1"/>
          </p:cNvSpPr>
          <p:nvPr>
            <p:ph type="title" hasCustomPrompt="1"/>
          </p:nvPr>
        </p:nvSpPr>
        <p:spPr>
          <a:xfrm>
            <a:off x="5459009" y="3489968"/>
            <a:ext cx="5890652" cy="1760848"/>
          </a:xfrm>
        </p:spPr>
        <p:txBody>
          <a:bodyPr wrap="square" lIns="0" tIns="0" rIns="0" bIns="0" anchor="t" anchorCtr="0">
            <a:normAutofit/>
          </a:bodyPr>
          <a:lstStyle>
            <a:lvl1pPr algn="l">
              <a:defRPr sz="4505">
                <a:solidFill>
                  <a:schemeClr val="accent1"/>
                </a:solidFill>
              </a:defRPr>
            </a:lvl1pPr>
          </a:lstStyle>
          <a:p>
            <a:pPr fontAlgn="auto"/>
            <a:r>
              <a:rPr lang="zh-CN" altLang="en-US" sz="4505" strike="noStrike" noProof="1" dirty="0"/>
              <a:t>单击编辑母版标题</a:t>
            </a:r>
            <a:endParaRPr lang="zh-CN" altLang="en-US" strike="noStrike" noProof="1" dirty="0"/>
          </a:p>
        </p:txBody>
      </p:sp>
      <p:sp>
        <p:nvSpPr>
          <p:cNvPr id="8" name="文本占位符 7"/>
          <p:cNvSpPr>
            <a:spLocks noGrp="1"/>
          </p:cNvSpPr>
          <p:nvPr>
            <p:ph type="body" sz="quarter" idx="13" hasCustomPrompt="1"/>
          </p:nvPr>
        </p:nvSpPr>
        <p:spPr>
          <a:xfrm>
            <a:off x="5459009" y="2447043"/>
            <a:ext cx="5890652" cy="959770"/>
          </a:xfrm>
          <a:prstGeom prst="roundRect">
            <a:avLst>
              <a:gd name="adj" fmla="val 0"/>
            </a:avLst>
          </a:prstGeom>
          <a:noFill/>
        </p:spPr>
        <p:txBody>
          <a:bodyPr wrap="square" anchor="b" anchorCtr="0">
            <a:noAutofit/>
          </a:bodyPr>
          <a:lstStyle>
            <a:lvl1pPr marL="0" indent="0" algn="l" eaLnBrk="1" fontAlgn="auto" latinLnBrk="0" hangingPunct="1">
              <a:lnSpc>
                <a:spcPct val="100000"/>
              </a:lnSpc>
              <a:spcBef>
                <a:spcPts val="0"/>
              </a:spcBef>
              <a:buNone/>
              <a:defRPr sz="4915" b="1" u="none" strike="noStrike" kern="1200" cap="none" spc="100" normalizeH="0">
                <a:solidFill>
                  <a:schemeClr val="accent1"/>
                </a:solidFill>
                <a:uFillTx/>
                <a:latin typeface="+mj-ea"/>
                <a:ea typeface="+mj-ea"/>
              </a:defRPr>
            </a:lvl1pPr>
          </a:lstStyle>
          <a:p>
            <a:pPr lvl="0" fontAlgn="auto"/>
            <a:r>
              <a:rPr lang="zh-CN" altLang="en-US" sz="4915" strike="noStrike" noProof="1" dirty="0"/>
              <a:t>编号</a:t>
            </a:r>
            <a:endParaRPr lang="zh-CN" altLang="en-US" strike="noStrike" noProof="1" dirty="0"/>
          </a:p>
        </p:txBody>
      </p:sp>
      <p:sp>
        <p:nvSpPr>
          <p:cNvPr id="12" name="日期占位符 11"/>
          <p:cNvSpPr>
            <a:spLocks noGrp="1"/>
          </p:cNvSpPr>
          <p:nvPr>
            <p:ph type="dt" sz="half" idx="14"/>
            <p:custDataLst>
              <p:tags r:id="rId5"/>
            </p:custDataLst>
          </p:nvPr>
        </p:nvSpPr>
        <p:spPr>
          <a:xfrm>
            <a:off x="695325" y="6437313"/>
            <a:ext cx="2884488" cy="365125"/>
          </a:xfrm>
          <a:prstGeom prst="rect">
            <a:avLst/>
          </a:prstGeom>
        </p:spPr>
        <p:txBody>
          <a:bodyPr vert="horz" wrap="square" lIns="0" tIns="0" rIns="0" bIns="0" rtlCol="0" anchor="ctr">
            <a:normAutofit/>
          </a:bodyPr>
          <a:lstStyle/>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13" name="页脚占位符 12"/>
          <p:cNvSpPr>
            <a:spLocks noGrp="1"/>
          </p:cNvSpPr>
          <p:nvPr>
            <p:ph type="ftr" sz="quarter" idx="15"/>
            <p:custDataLst>
              <p:tags r:id="rId6"/>
            </p:custDataLst>
          </p:nvPr>
        </p:nvSpPr>
        <p:spPr>
          <a:xfrm>
            <a:off x="4037013" y="6437313"/>
            <a:ext cx="4113213" cy="365125"/>
          </a:xfrm>
          <a:prstGeom prst="rect">
            <a:avLst/>
          </a:prstGeom>
        </p:spPr>
        <p:txBody>
          <a:bodyPr vert="horz" lIns="0" tIns="0" rIns="0" bIns="0" rtlCol="0" anchor="ctr"/>
          <a:lstStyle/>
          <a:p>
            <a:pPr fontAlgn="base"/>
            <a:endParaRPr lang="zh-CN" altLang="en-US" strike="noStrike" noProof="1"/>
          </a:p>
        </p:txBody>
      </p:sp>
      <p:sp>
        <p:nvSpPr>
          <p:cNvPr id="14" name="灯片编号占位符 13"/>
          <p:cNvSpPr>
            <a:spLocks noGrp="1"/>
          </p:cNvSpPr>
          <p:nvPr>
            <p:ph type="sldNum" sz="quarter" idx="16"/>
            <p:custDataLst>
              <p:tags r:id="rId7"/>
            </p:custDataLst>
          </p:nvPr>
        </p:nvSpPr>
        <p:spPr>
          <a:xfrm>
            <a:off x="8607425" y="6437313"/>
            <a:ext cx="2882900" cy="365125"/>
          </a:xfrm>
          <a:prstGeom prst="rect">
            <a:avLst/>
          </a:prstGeom>
        </p:spPr>
        <p:txBody>
          <a:bodyPr vert="horz" wrap="square" lIns="0" tIns="0" rIns="0" bIns="0" rtlCol="0" anchor="ctr">
            <a:normAutofit/>
          </a:bodyPr>
          <a:lstStyle/>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dirty="0"/>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vert="horz" wrap="square" lIns="0" tIns="0" rIns="0" bIns="0" rtlCol="0" anchor="b" anchorCtr="0">
            <a:normAutofit/>
          </a:bodyPr>
          <a:lstStyle>
            <a:lvl1pPr>
              <a:defRPr lang="zh-CN" altLang="en-US" dirty="0"/>
            </a:lvl1pPr>
          </a:lstStyle>
          <a:p>
            <a:pPr lvl="0" fontAlgn="auto"/>
            <a:r>
              <a:rPr lang="zh-CN" altLang="en-US" sz="3275" strike="noStrike" noProof="1" dirty="0"/>
              <a:t>单击此处编辑母版标题样式</a:t>
            </a:r>
            <a:endParaRPr lang="zh-CN" altLang="en-US" strike="noStrike" noProof="1" dirty="0"/>
          </a:p>
        </p:txBody>
      </p:sp>
      <p:sp>
        <p:nvSpPr>
          <p:cNvPr id="3" name="内容占位符 2"/>
          <p:cNvSpPr>
            <a:spLocks noGrp="1"/>
          </p:cNvSpPr>
          <p:nvPr>
            <p:ph sz="half" idx="1"/>
          </p:nvPr>
        </p:nvSpPr>
        <p:spPr>
          <a:xfrm>
            <a:off x="695071" y="1359050"/>
            <a:ext cx="5322534" cy="4899463"/>
          </a:xfrm>
        </p:spPr>
        <p:txBody>
          <a:bodyPr wrap="square">
            <a:normAutofit/>
          </a:bodyPr>
          <a:lstStyle/>
          <a:p>
            <a:pPr lvl="0" fontAlgn="auto"/>
            <a:r>
              <a:rPr lang="zh-CN" altLang="en-US" sz="2455" strike="noStrike" noProof="1" dirty="0"/>
              <a:t>单击此处编辑母版文本样式</a:t>
            </a:r>
            <a:endParaRPr lang="zh-CN" altLang="en-US" strike="noStrike" noProof="1" dirty="0"/>
          </a:p>
          <a:p>
            <a:pPr lvl="1" fontAlgn="auto"/>
            <a:r>
              <a:rPr lang="zh-CN" altLang="en-US" sz="2050" strike="noStrike" noProof="1" dirty="0"/>
              <a:t>二级</a:t>
            </a:r>
            <a:endParaRPr lang="zh-CN" altLang="en-US" strike="noStrike" noProof="1" dirty="0"/>
          </a:p>
          <a:p>
            <a:pPr lvl="2" fontAlgn="auto"/>
            <a:r>
              <a:rPr lang="zh-CN" altLang="en-US" sz="1845" strike="noStrike" noProof="1" dirty="0"/>
              <a:t>三级</a:t>
            </a:r>
            <a:endParaRPr lang="zh-CN" altLang="en-US" strike="noStrike" noProof="1" dirty="0"/>
          </a:p>
          <a:p>
            <a:pPr lvl="3" fontAlgn="auto"/>
            <a:r>
              <a:rPr lang="zh-CN" altLang="en-US" sz="1640" strike="noStrike" noProof="1" dirty="0"/>
              <a:t>四级</a:t>
            </a:r>
            <a:endParaRPr lang="zh-CN" altLang="en-US" strike="noStrike" noProof="1" dirty="0"/>
          </a:p>
          <a:p>
            <a:pPr lvl="4" fontAlgn="auto"/>
            <a:r>
              <a:rPr lang="zh-CN" altLang="en-US" sz="1435" strike="noStrike" noProof="1" dirty="0"/>
              <a:t>五级</a:t>
            </a:r>
            <a:endParaRPr lang="zh-CN" altLang="en-US" strike="noStrike" noProof="1" dirty="0"/>
          </a:p>
        </p:txBody>
      </p:sp>
      <p:sp>
        <p:nvSpPr>
          <p:cNvPr id="4" name="内容占位符 3"/>
          <p:cNvSpPr>
            <a:spLocks noGrp="1"/>
          </p:cNvSpPr>
          <p:nvPr>
            <p:ph sz="half" idx="2"/>
          </p:nvPr>
        </p:nvSpPr>
        <p:spPr>
          <a:xfrm>
            <a:off x="6169950" y="1359050"/>
            <a:ext cx="5320659" cy="4899463"/>
          </a:xfrm>
        </p:spPr>
        <p:txBody>
          <a:bodyPr wrap="square">
            <a:normAutofit/>
          </a:bodyPr>
          <a:lstStyle/>
          <a:p>
            <a:pPr lvl="0" fontAlgn="auto"/>
            <a:r>
              <a:rPr lang="zh-CN" altLang="en-US" sz="2455" strike="noStrike" noProof="1" dirty="0"/>
              <a:t>单击此处编辑母版文本样式</a:t>
            </a:r>
            <a:endParaRPr lang="zh-CN" altLang="en-US" strike="noStrike" noProof="1" dirty="0"/>
          </a:p>
          <a:p>
            <a:pPr lvl="1" fontAlgn="auto"/>
            <a:r>
              <a:rPr lang="zh-CN" altLang="en-US" sz="2050" strike="noStrike" noProof="1" dirty="0"/>
              <a:t>二级</a:t>
            </a:r>
            <a:endParaRPr lang="zh-CN" altLang="en-US" strike="noStrike" noProof="1" dirty="0"/>
          </a:p>
          <a:p>
            <a:pPr lvl="2" fontAlgn="auto"/>
            <a:r>
              <a:rPr lang="zh-CN" altLang="en-US" sz="1845" strike="noStrike" noProof="1" dirty="0"/>
              <a:t>三级</a:t>
            </a:r>
            <a:endParaRPr lang="zh-CN" altLang="en-US" strike="noStrike" noProof="1" dirty="0"/>
          </a:p>
          <a:p>
            <a:pPr lvl="3" fontAlgn="auto"/>
            <a:r>
              <a:rPr lang="zh-CN" altLang="en-US" sz="1640" strike="noStrike" noProof="1" dirty="0"/>
              <a:t>四级</a:t>
            </a:r>
            <a:endParaRPr lang="zh-CN" altLang="en-US" strike="noStrike" noProof="1" dirty="0"/>
          </a:p>
          <a:p>
            <a:pPr lvl="4" fontAlgn="auto"/>
            <a:r>
              <a:rPr lang="zh-CN" altLang="en-US" sz="1435" strike="noStrike" noProof="1" dirty="0"/>
              <a:t>五级</a:t>
            </a:r>
            <a:endParaRPr lang="zh-CN" altLang="en-US" strike="noStrike" noProof="1" dirty="0"/>
          </a:p>
        </p:txBody>
      </p:sp>
      <p:sp>
        <p:nvSpPr>
          <p:cNvPr id="5" name="日期占位符 4"/>
          <p:cNvSpPr>
            <a:spLocks noGrp="1"/>
          </p:cNvSpPr>
          <p:nvPr>
            <p:ph type="dt" sz="half" idx="10"/>
          </p:nvPr>
        </p:nvSpPr>
        <p:spPr/>
        <p:txBody>
          <a:bodyPr/>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6" name="页脚占位符 5"/>
          <p:cNvSpPr>
            <a:spLocks noGrp="1"/>
          </p:cNvSpPr>
          <p:nvPr>
            <p:ph type="ftr" sz="quarter" idx="11"/>
          </p:nvPr>
        </p:nvSpPr>
        <p:spPr/>
        <p:txBody>
          <a:bodyPr/>
          <a:p>
            <a:pPr fontAlgn="base"/>
            <a:endParaRPr lang="zh-CN" altLang="en-US" strike="noStrike" noProof="1"/>
          </a:p>
        </p:txBody>
      </p:sp>
      <p:sp>
        <p:nvSpPr>
          <p:cNvPr id="7" name="灯片编号占位符 6"/>
          <p:cNvSpPr>
            <a:spLocks noGrp="1"/>
          </p:cNvSpPr>
          <p:nvPr>
            <p:ph type="sldNum" sz="quarter" idx="12"/>
          </p:nvPr>
        </p:nvSpPr>
        <p:spPr/>
        <p:txBody>
          <a:bodyPr/>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dirty="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695072" y="1359050"/>
            <a:ext cx="5300317" cy="463216"/>
          </a:xfrm>
        </p:spPr>
        <p:txBody>
          <a:bodyPr wrap="square" anchor="b">
            <a:normAutofit/>
          </a:bodyPr>
          <a:lstStyle>
            <a:lvl1pPr marL="0" indent="0">
              <a:buNone/>
              <a:defRPr sz="2455" b="1"/>
            </a:lvl1pPr>
            <a:lvl2pPr marL="467995" indent="0">
              <a:buNone/>
              <a:defRPr sz="2050" b="1"/>
            </a:lvl2pPr>
            <a:lvl3pPr marL="935990" indent="0">
              <a:buNone/>
              <a:defRPr sz="1845" b="1"/>
            </a:lvl3pPr>
            <a:lvl4pPr marL="1404620" indent="0">
              <a:buNone/>
              <a:defRPr sz="1640" b="1"/>
            </a:lvl4pPr>
            <a:lvl5pPr marL="1872615" indent="0">
              <a:buNone/>
              <a:defRPr sz="1640" b="1"/>
            </a:lvl5pPr>
            <a:lvl6pPr marL="2340610" indent="0">
              <a:buNone/>
              <a:defRPr sz="1640" b="1"/>
            </a:lvl6pPr>
            <a:lvl7pPr marL="2808605" indent="0">
              <a:buNone/>
              <a:defRPr sz="1640" b="1"/>
            </a:lvl7pPr>
            <a:lvl8pPr marL="3276600" indent="0">
              <a:buNone/>
              <a:defRPr sz="1640" b="1"/>
            </a:lvl8pPr>
            <a:lvl9pPr marL="3745230" indent="0">
              <a:buNone/>
              <a:defRPr sz="1640" b="1"/>
            </a:lvl9pPr>
          </a:lstStyle>
          <a:p>
            <a:pPr lvl="0" fontAlgn="auto"/>
            <a:r>
              <a:rPr lang="zh-CN" altLang="en-US" sz="2455" strike="noStrike" noProof="1" dirty="0"/>
              <a:t>单击此处编辑母版文本样式</a:t>
            </a:r>
            <a:endParaRPr lang="zh-CN" altLang="en-US" strike="noStrike" noProof="1" dirty="0"/>
          </a:p>
        </p:txBody>
      </p:sp>
      <p:sp>
        <p:nvSpPr>
          <p:cNvPr id="4" name="内容占位符 3"/>
          <p:cNvSpPr>
            <a:spLocks noGrp="1"/>
          </p:cNvSpPr>
          <p:nvPr>
            <p:ph sz="half" idx="2"/>
          </p:nvPr>
        </p:nvSpPr>
        <p:spPr>
          <a:xfrm>
            <a:off x="695072" y="2143689"/>
            <a:ext cx="5300317" cy="4126883"/>
          </a:xfrm>
        </p:spPr>
        <p:txBody>
          <a:bodyPr wrap="square">
            <a:normAutofit/>
          </a:bodyPr>
          <a:lstStyle>
            <a:lvl1pPr>
              <a:defRPr sz="2255"/>
            </a:lvl1pPr>
          </a:lstStyle>
          <a:p>
            <a:pPr lvl="0" fontAlgn="auto"/>
            <a:r>
              <a:rPr lang="zh-CN" altLang="en-US" sz="2255" strike="noStrike" noProof="1" dirty="0"/>
              <a:t>单击此处编辑母版文本样式</a:t>
            </a:r>
            <a:endParaRPr lang="zh-CN" altLang="en-US" strike="noStrike" noProof="1" dirty="0"/>
          </a:p>
          <a:p>
            <a:pPr lvl="1" fontAlgn="auto"/>
            <a:r>
              <a:rPr lang="zh-CN" altLang="en-US" sz="2050" strike="noStrike" noProof="1" dirty="0"/>
              <a:t>二级</a:t>
            </a:r>
            <a:endParaRPr lang="zh-CN" altLang="en-US" strike="noStrike" noProof="1" dirty="0"/>
          </a:p>
          <a:p>
            <a:pPr lvl="2" fontAlgn="auto"/>
            <a:r>
              <a:rPr lang="zh-CN" altLang="en-US" sz="1845" strike="noStrike" noProof="1" dirty="0"/>
              <a:t>三级</a:t>
            </a:r>
            <a:endParaRPr lang="zh-CN" altLang="en-US" strike="noStrike" noProof="1" dirty="0"/>
          </a:p>
          <a:p>
            <a:pPr lvl="3" fontAlgn="auto"/>
            <a:r>
              <a:rPr lang="zh-CN" altLang="en-US" sz="1640" strike="noStrike" noProof="1" dirty="0"/>
              <a:t>四级</a:t>
            </a:r>
            <a:endParaRPr lang="zh-CN" altLang="en-US" strike="noStrike" noProof="1" dirty="0"/>
          </a:p>
          <a:p>
            <a:pPr lvl="4" fontAlgn="auto"/>
            <a:r>
              <a:rPr lang="zh-CN" altLang="en-US" sz="1435" strike="noStrike" noProof="1" dirty="0"/>
              <a:t>五级</a:t>
            </a:r>
            <a:endParaRPr lang="zh-CN" altLang="en-US" strike="noStrike" noProof="1" dirty="0"/>
          </a:p>
        </p:txBody>
      </p:sp>
      <p:sp>
        <p:nvSpPr>
          <p:cNvPr id="5" name="文本占位符 4"/>
          <p:cNvSpPr>
            <a:spLocks noGrp="1"/>
          </p:cNvSpPr>
          <p:nvPr>
            <p:ph type="body" sz="quarter" idx="3"/>
          </p:nvPr>
        </p:nvSpPr>
        <p:spPr>
          <a:xfrm>
            <a:off x="6169950" y="1359050"/>
            <a:ext cx="5327295" cy="463216"/>
          </a:xfrm>
        </p:spPr>
        <p:txBody>
          <a:bodyPr wrap="square" anchor="b">
            <a:normAutofit/>
          </a:bodyPr>
          <a:lstStyle>
            <a:lvl1pPr marL="0" indent="0">
              <a:buNone/>
              <a:defRPr sz="2455" b="1"/>
            </a:lvl1pPr>
            <a:lvl2pPr marL="467995" indent="0">
              <a:buNone/>
              <a:defRPr sz="2050" b="1"/>
            </a:lvl2pPr>
            <a:lvl3pPr marL="935990" indent="0">
              <a:buNone/>
              <a:defRPr sz="1845" b="1"/>
            </a:lvl3pPr>
            <a:lvl4pPr marL="1404620" indent="0">
              <a:buNone/>
              <a:defRPr sz="1640" b="1"/>
            </a:lvl4pPr>
            <a:lvl5pPr marL="1872615" indent="0">
              <a:buNone/>
              <a:defRPr sz="1640" b="1"/>
            </a:lvl5pPr>
            <a:lvl6pPr marL="2340610" indent="0">
              <a:buNone/>
              <a:defRPr sz="1640" b="1"/>
            </a:lvl6pPr>
            <a:lvl7pPr marL="2808605" indent="0">
              <a:buNone/>
              <a:defRPr sz="1640" b="1"/>
            </a:lvl7pPr>
            <a:lvl8pPr marL="3276600" indent="0">
              <a:buNone/>
              <a:defRPr sz="1640" b="1"/>
            </a:lvl8pPr>
            <a:lvl9pPr marL="3745230" indent="0">
              <a:buNone/>
              <a:defRPr sz="1640" b="1"/>
            </a:lvl9pPr>
          </a:lstStyle>
          <a:p>
            <a:pPr lvl="0" fontAlgn="auto"/>
            <a:r>
              <a:rPr lang="zh-CN" altLang="en-US" sz="2455" strike="noStrike" noProof="1" dirty="0"/>
              <a:t>单击此处编辑母版文本样式</a:t>
            </a:r>
            <a:endParaRPr lang="zh-CN" altLang="en-US" strike="noStrike" noProof="1" dirty="0"/>
          </a:p>
        </p:txBody>
      </p:sp>
      <p:sp>
        <p:nvSpPr>
          <p:cNvPr id="6" name="内容占位符 5"/>
          <p:cNvSpPr>
            <a:spLocks noGrp="1"/>
          </p:cNvSpPr>
          <p:nvPr>
            <p:ph sz="quarter" idx="4"/>
          </p:nvPr>
        </p:nvSpPr>
        <p:spPr>
          <a:xfrm>
            <a:off x="6169950" y="2143689"/>
            <a:ext cx="5327295" cy="4126883"/>
          </a:xfrm>
        </p:spPr>
        <p:txBody>
          <a:bodyPr wrap="square">
            <a:normAutofit/>
          </a:bodyPr>
          <a:lstStyle>
            <a:lvl1pPr>
              <a:defRPr sz="2255"/>
            </a:lvl1pPr>
          </a:lstStyle>
          <a:p>
            <a:pPr lvl="0" fontAlgn="auto"/>
            <a:r>
              <a:rPr lang="zh-CN" altLang="en-US" sz="2255" strike="noStrike" noProof="1" dirty="0"/>
              <a:t>单击此处编辑母版文本样式</a:t>
            </a:r>
            <a:endParaRPr lang="zh-CN" altLang="en-US" strike="noStrike" noProof="1" dirty="0"/>
          </a:p>
          <a:p>
            <a:pPr lvl="1" fontAlgn="auto"/>
            <a:r>
              <a:rPr lang="zh-CN" altLang="en-US" sz="2050" strike="noStrike" noProof="1" dirty="0"/>
              <a:t>二级</a:t>
            </a:r>
            <a:endParaRPr lang="zh-CN" altLang="en-US" strike="noStrike" noProof="1" dirty="0"/>
          </a:p>
          <a:p>
            <a:pPr lvl="2" fontAlgn="auto"/>
            <a:r>
              <a:rPr lang="zh-CN" altLang="en-US" sz="1845" strike="noStrike" noProof="1" dirty="0"/>
              <a:t>三级</a:t>
            </a:r>
            <a:endParaRPr lang="zh-CN" altLang="en-US" strike="noStrike" noProof="1" dirty="0"/>
          </a:p>
          <a:p>
            <a:pPr lvl="3" fontAlgn="auto"/>
            <a:r>
              <a:rPr lang="zh-CN" altLang="en-US" sz="1640" strike="noStrike" noProof="1" dirty="0"/>
              <a:t>四级</a:t>
            </a:r>
            <a:endParaRPr lang="zh-CN" altLang="en-US" strike="noStrike" noProof="1" dirty="0"/>
          </a:p>
          <a:p>
            <a:pPr lvl="4" fontAlgn="auto"/>
            <a:r>
              <a:rPr lang="zh-CN" altLang="en-US" sz="1435" strike="noStrike" noProof="1" dirty="0"/>
              <a:t>五级</a:t>
            </a:r>
            <a:endParaRPr lang="zh-CN" altLang="en-US" strike="noStrike" noProof="1" dirty="0"/>
          </a:p>
        </p:txBody>
      </p:sp>
      <p:sp>
        <p:nvSpPr>
          <p:cNvPr id="13" name="标题 12"/>
          <p:cNvSpPr>
            <a:spLocks noGrp="1"/>
          </p:cNvSpPr>
          <p:nvPr>
            <p:ph type="title"/>
          </p:nvPr>
        </p:nvSpPr>
        <p:spPr/>
        <p:txBody>
          <a:bodyPr/>
          <a:lstStyle/>
          <a:p>
            <a:pPr fontAlgn="auto"/>
            <a:r>
              <a:rPr lang="zh-CN" altLang="en-US" sz="3275" strike="noStrike" noProof="1"/>
              <a:t>单击此处编辑母版标题样式</a:t>
            </a:r>
            <a:endParaRPr lang="zh-CN" altLang="en-US" strike="noStrike" noProof="1"/>
          </a:p>
        </p:txBody>
      </p:sp>
      <p:sp>
        <p:nvSpPr>
          <p:cNvPr id="2" name="日期占位符 1"/>
          <p:cNvSpPr>
            <a:spLocks noGrp="1"/>
          </p:cNvSpPr>
          <p:nvPr>
            <p:ph type="dt" sz="half" idx="10"/>
          </p:nvPr>
        </p:nvSpPr>
        <p:spPr/>
        <p:txBody>
          <a:bodyPr/>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7" name="页脚占位符 6"/>
          <p:cNvSpPr>
            <a:spLocks noGrp="1"/>
          </p:cNvSpPr>
          <p:nvPr>
            <p:ph type="ftr" sz="quarter" idx="11"/>
          </p:nvPr>
        </p:nvSpPr>
        <p:spPr/>
        <p:txBody>
          <a:bodyPr/>
          <a:p>
            <a:pPr fontAlgn="base"/>
            <a:endParaRPr lang="zh-CN" altLang="en-US" strike="noStrike" noProof="1"/>
          </a:p>
        </p:txBody>
      </p:sp>
      <p:sp>
        <p:nvSpPr>
          <p:cNvPr id="8" name="灯片编号占位符 7"/>
          <p:cNvSpPr>
            <a:spLocks noGrp="1"/>
          </p:cNvSpPr>
          <p:nvPr>
            <p:ph type="sldNum" sz="quarter" idx="12"/>
          </p:nvPr>
        </p:nvSpPr>
        <p:spPr/>
        <p:txBody>
          <a:bodyPr/>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dirty="0"/>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wrap="square">
            <a:normAutofit/>
          </a:bodyPr>
          <a:lstStyle/>
          <a:p>
            <a:pPr fontAlgn="auto"/>
            <a:r>
              <a:rPr lang="zh-CN" altLang="en-US" sz="3275" strike="noStrike" noProof="1" dirty="0"/>
              <a:t>单击此处编辑母版标题样式</a:t>
            </a:r>
            <a:endParaRPr lang="zh-CN" altLang="en-US" strike="noStrike" noProof="1" dirty="0"/>
          </a:p>
        </p:txBody>
      </p:sp>
      <p:sp>
        <p:nvSpPr>
          <p:cNvPr id="3" name="日期占位符 2"/>
          <p:cNvSpPr>
            <a:spLocks noGrp="1"/>
          </p:cNvSpPr>
          <p:nvPr>
            <p:ph type="dt" sz="half" idx="10"/>
          </p:nvPr>
        </p:nvSpPr>
        <p:spPr/>
        <p:txBody>
          <a:bodyPr/>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4" name="页脚占位符 3"/>
          <p:cNvSpPr>
            <a:spLocks noGrp="1"/>
          </p:cNvSpPr>
          <p:nvPr>
            <p:ph type="ftr" sz="quarter" idx="11"/>
          </p:nvPr>
        </p:nvSpPr>
        <p:spPr/>
        <p:txBody>
          <a:bodyPr/>
          <a:p>
            <a:pPr fontAlgn="base"/>
            <a:endParaRPr lang="zh-CN" altLang="en-US" strike="noStrike" noProof="1"/>
          </a:p>
        </p:txBody>
      </p:sp>
      <p:sp>
        <p:nvSpPr>
          <p:cNvPr id="5" name="灯片编号占位符 4"/>
          <p:cNvSpPr>
            <a:spLocks noGrp="1"/>
          </p:cNvSpPr>
          <p:nvPr>
            <p:ph type="sldNum" sz="quarter" idx="12"/>
          </p:nvPr>
        </p:nvSpPr>
        <p:spPr/>
        <p:txBody>
          <a:bodyPr/>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dirty="0"/>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3" name="页脚占位符 2"/>
          <p:cNvSpPr>
            <a:spLocks noGrp="1"/>
          </p:cNvSpPr>
          <p:nvPr>
            <p:ph type="ftr" sz="quarter" idx="11"/>
          </p:nvPr>
        </p:nvSpPr>
        <p:spPr/>
        <p:txBody>
          <a:bodyPr/>
          <a:p>
            <a:pPr fontAlgn="base"/>
            <a:endParaRPr lang="zh-CN" altLang="en-US" strike="noStrike" noProof="1"/>
          </a:p>
        </p:txBody>
      </p:sp>
      <p:sp>
        <p:nvSpPr>
          <p:cNvPr id="4" name="灯片编号占位符 3"/>
          <p:cNvSpPr>
            <a:spLocks noGrp="1"/>
          </p:cNvSpPr>
          <p:nvPr>
            <p:ph type="sldNum" sz="quarter" idx="12"/>
          </p:nvPr>
        </p:nvSpPr>
        <p:spPr/>
        <p:txBody>
          <a:bodyPr/>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dirty="0"/>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仅内容">
    <p:spTree>
      <p:nvGrpSpPr>
        <p:cNvPr id="1" name=""/>
        <p:cNvGrpSpPr/>
        <p:nvPr/>
      </p:nvGrpSpPr>
      <p:grpSpPr>
        <a:xfrm>
          <a:off x="0" y="0"/>
          <a:ext cx="0" cy="0"/>
          <a:chOff x="0" y="0"/>
          <a:chExt cx="0" cy="0"/>
        </a:xfrm>
      </p:grpSpPr>
      <p:sp>
        <p:nvSpPr>
          <p:cNvPr id="3" name="内容占位符 2"/>
          <p:cNvSpPr>
            <a:spLocks noGrp="1"/>
          </p:cNvSpPr>
          <p:nvPr>
            <p:ph idx="1"/>
          </p:nvPr>
        </p:nvSpPr>
        <p:spPr>
          <a:xfrm>
            <a:off x="695071" y="443034"/>
            <a:ext cx="10802173" cy="5815479"/>
          </a:xfrm>
        </p:spPr>
        <p:txBody>
          <a:bodyPr wrap="square">
            <a:normAutofit/>
          </a:bodyPr>
          <a:lstStyle/>
          <a:p>
            <a:pPr lvl="0" fontAlgn="auto"/>
            <a:r>
              <a:rPr lang="zh-CN" altLang="en-US" sz="2455" strike="noStrike" noProof="1" dirty="0"/>
              <a:t>单击此处编辑母版文本样式</a:t>
            </a:r>
            <a:endParaRPr lang="zh-CN" altLang="en-US" strike="noStrike" noProof="1" dirty="0"/>
          </a:p>
          <a:p>
            <a:pPr lvl="1" fontAlgn="auto"/>
            <a:r>
              <a:rPr lang="zh-CN" altLang="en-US" sz="2050" strike="noStrike" noProof="1" dirty="0"/>
              <a:t>二级</a:t>
            </a:r>
            <a:endParaRPr lang="zh-CN" altLang="en-US" strike="noStrike" noProof="1" dirty="0"/>
          </a:p>
          <a:p>
            <a:pPr lvl="2" fontAlgn="auto"/>
            <a:r>
              <a:rPr lang="zh-CN" altLang="en-US" sz="1845" strike="noStrike" noProof="1" dirty="0"/>
              <a:t>三级</a:t>
            </a:r>
            <a:endParaRPr lang="zh-CN" altLang="en-US" strike="noStrike" noProof="1" dirty="0"/>
          </a:p>
          <a:p>
            <a:pPr lvl="3" fontAlgn="auto"/>
            <a:r>
              <a:rPr lang="zh-CN" altLang="en-US" sz="1640" strike="noStrike" noProof="1" dirty="0"/>
              <a:t>四级</a:t>
            </a:r>
            <a:endParaRPr lang="zh-CN" altLang="en-US" strike="noStrike" noProof="1" dirty="0"/>
          </a:p>
          <a:p>
            <a:pPr lvl="4" fontAlgn="auto"/>
            <a:r>
              <a:rPr lang="zh-CN" altLang="en-US" sz="1435" strike="noStrike" noProof="1" dirty="0"/>
              <a:t>五级</a:t>
            </a:r>
            <a:endParaRPr lang="zh-CN" altLang="en-US" strike="noStrike" noProof="1" dirty="0"/>
          </a:p>
        </p:txBody>
      </p:sp>
      <p:sp>
        <p:nvSpPr>
          <p:cNvPr id="2" name="日期占位符 1"/>
          <p:cNvSpPr>
            <a:spLocks noGrp="1"/>
          </p:cNvSpPr>
          <p:nvPr>
            <p:ph type="dt" sz="half" idx="10"/>
          </p:nvPr>
        </p:nvSpPr>
        <p:spPr/>
        <p:txBody>
          <a:bodyPr/>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4" name="页脚占位符 3"/>
          <p:cNvSpPr>
            <a:spLocks noGrp="1"/>
          </p:cNvSpPr>
          <p:nvPr>
            <p:ph type="ftr" sz="quarter" idx="11"/>
          </p:nvPr>
        </p:nvSpPr>
        <p:spPr/>
        <p:txBody>
          <a:bodyPr/>
          <a:p>
            <a:pPr fontAlgn="base"/>
            <a:endParaRPr lang="zh-CN" altLang="en-US" strike="noStrike" noProof="1"/>
          </a:p>
        </p:txBody>
      </p:sp>
      <p:sp>
        <p:nvSpPr>
          <p:cNvPr id="5" name="灯片编号占位符 4"/>
          <p:cNvSpPr>
            <a:spLocks noGrp="1"/>
          </p:cNvSpPr>
          <p:nvPr>
            <p:ph type="sldNum" sz="quarter" idx="12"/>
          </p:nvPr>
        </p:nvSpPr>
        <p:spPr/>
        <p:txBody>
          <a:bodyPr/>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dirty="0"/>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标题和副标题">
    <p:spTree>
      <p:nvGrpSpPr>
        <p:cNvPr id="1" name=""/>
        <p:cNvGrpSpPr/>
        <p:nvPr/>
      </p:nvGrpSpPr>
      <p:grpSpPr>
        <a:xfrm>
          <a:off x="0" y="0"/>
          <a:ext cx="0" cy="0"/>
          <a:chOff x="0" y="0"/>
          <a:chExt cx="0" cy="0"/>
        </a:xfrm>
      </p:grpSpPr>
      <p:sp>
        <p:nvSpPr>
          <p:cNvPr id="3" name="文本占位符 2"/>
          <p:cNvSpPr>
            <a:spLocks noGrp="1"/>
          </p:cNvSpPr>
          <p:nvPr>
            <p:ph type="body" idx="1" hasCustomPrompt="1"/>
          </p:nvPr>
        </p:nvSpPr>
        <p:spPr>
          <a:xfrm>
            <a:off x="695071" y="1378693"/>
            <a:ext cx="10802173" cy="575790"/>
          </a:xfrm>
        </p:spPr>
        <p:txBody>
          <a:bodyPr wrap="square" anchor="t">
            <a:normAutofit/>
          </a:bodyPr>
          <a:lstStyle>
            <a:lvl1pPr marL="0" indent="0">
              <a:buNone/>
              <a:defRPr sz="2455" b="0"/>
            </a:lvl1pPr>
            <a:lvl2pPr marL="467995" indent="0">
              <a:buNone/>
              <a:defRPr sz="2050" b="1"/>
            </a:lvl2pPr>
            <a:lvl3pPr marL="935990" indent="0">
              <a:buNone/>
              <a:defRPr sz="1845" b="1"/>
            </a:lvl3pPr>
            <a:lvl4pPr marL="1404620" indent="0">
              <a:buNone/>
              <a:defRPr sz="1640" b="1"/>
            </a:lvl4pPr>
            <a:lvl5pPr marL="1872615" indent="0">
              <a:buNone/>
              <a:defRPr sz="1640" b="1"/>
            </a:lvl5pPr>
            <a:lvl6pPr marL="2340610" indent="0">
              <a:buNone/>
              <a:defRPr sz="1640" b="1"/>
            </a:lvl6pPr>
            <a:lvl7pPr marL="2808605" indent="0">
              <a:buNone/>
              <a:defRPr sz="1640" b="1"/>
            </a:lvl7pPr>
            <a:lvl8pPr marL="3276600" indent="0">
              <a:buNone/>
              <a:defRPr sz="1640" b="1"/>
            </a:lvl8pPr>
            <a:lvl9pPr marL="3745230" indent="0">
              <a:buNone/>
              <a:defRPr sz="1640" b="1"/>
            </a:lvl9pPr>
          </a:lstStyle>
          <a:p>
            <a:pPr fontAlgn="auto"/>
            <a:r>
              <a:rPr lang="zh-CN" altLang="en-US" sz="2455" strike="noStrike" noProof="1" dirty="0"/>
              <a:t>单击此处编辑母版副标题样式</a:t>
            </a:r>
            <a:endParaRPr lang="zh-CN" altLang="en-US" strike="noStrike" noProof="1" dirty="0"/>
          </a:p>
        </p:txBody>
      </p:sp>
      <p:sp>
        <p:nvSpPr>
          <p:cNvPr id="4" name="标题 3"/>
          <p:cNvSpPr>
            <a:spLocks noGrp="1"/>
          </p:cNvSpPr>
          <p:nvPr>
            <p:ph type="title"/>
          </p:nvPr>
        </p:nvSpPr>
        <p:spPr/>
        <p:txBody>
          <a:bodyPr/>
          <a:lstStyle/>
          <a:p>
            <a:pPr fontAlgn="auto"/>
            <a:r>
              <a:rPr lang="zh-CN" altLang="en-US" sz="3275" strike="noStrike" noProof="1"/>
              <a:t>单击此处编辑母版标题样式</a:t>
            </a:r>
            <a:endParaRPr lang="zh-CN" altLang="en-US" strike="noStrike" noProof="1"/>
          </a:p>
        </p:txBody>
      </p:sp>
      <p:sp>
        <p:nvSpPr>
          <p:cNvPr id="2" name="日期占位符 1"/>
          <p:cNvSpPr>
            <a:spLocks noGrp="1"/>
          </p:cNvSpPr>
          <p:nvPr>
            <p:ph type="dt" sz="half" idx="10"/>
          </p:nvPr>
        </p:nvSpPr>
        <p:spPr/>
        <p:txBody>
          <a:bodyPr/>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5" name="页脚占位符 4"/>
          <p:cNvSpPr>
            <a:spLocks noGrp="1"/>
          </p:cNvSpPr>
          <p:nvPr>
            <p:ph type="ftr" sz="quarter" idx="11"/>
          </p:nvPr>
        </p:nvSpPr>
        <p:spPr/>
        <p:txBody>
          <a:bodyPr/>
          <a:p>
            <a:pPr fontAlgn="base"/>
            <a:endParaRPr lang="zh-CN" altLang="en-US" strike="noStrike" noProof="1"/>
          </a:p>
        </p:txBody>
      </p:sp>
      <p:sp>
        <p:nvSpPr>
          <p:cNvPr id="6" name="灯片编号占位符 5"/>
          <p:cNvSpPr>
            <a:spLocks noGrp="1"/>
          </p:cNvSpPr>
          <p:nvPr>
            <p:ph type="sldNum" sz="quarter" idx="12"/>
          </p:nvPr>
        </p:nvSpPr>
        <p:spPr/>
        <p:txBody>
          <a:bodyPr/>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2_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rot="5400000" flipH="1">
            <a:off x="5145088" y="-20637"/>
            <a:ext cx="1897063" cy="12187238"/>
          </a:xfrm>
          <a:prstGeom prst="rect">
            <a:avLst/>
          </a:prstGeom>
          <a:gradFill flip="none" rotWithShape="1">
            <a:gsLst>
              <a:gs pos="0">
                <a:srgbClr val="C00000"/>
              </a:gs>
              <a:gs pos="100000">
                <a:srgbClr val="9E0A26"/>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2" name="Rectangle 10"/>
          <p:cNvSpPr/>
          <p:nvPr/>
        </p:nvSpPr>
        <p:spPr bwMode="gray">
          <a:xfrm rot="5400000" flipH="1">
            <a:off x="5991225" y="-1066800"/>
            <a:ext cx="204788" cy="1218723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3076" name="Rectangle 4"/>
          <p:cNvSpPr>
            <a:spLocks noGrp="1" noChangeArrowheads="1"/>
          </p:cNvSpPr>
          <p:nvPr>
            <p:ph type="ctrTitle"/>
          </p:nvPr>
        </p:nvSpPr>
        <p:spPr bwMode="invGray">
          <a:xfrm>
            <a:off x="645207" y="2304521"/>
            <a:ext cx="11542027" cy="579812"/>
          </a:xfrm>
        </p:spPr>
        <p:txBody>
          <a:bodyPr anchorCtr="0"/>
          <a:lstStyle>
            <a:lvl1pPr algn="ctr">
              <a:defRPr sz="3200">
                <a:solidFill>
                  <a:schemeClr val="bg2"/>
                </a:solidFill>
                <a:effectLst/>
              </a:defRPr>
            </a:lvl1pPr>
          </a:lstStyle>
          <a:p>
            <a:pPr fontAlgn="base"/>
            <a:r>
              <a:rPr lang="en-US" strike="noStrike" noProof="1" dirty="0"/>
              <a:t>Click to edit Master title style</a:t>
            </a:r>
            <a:endParaRPr lang="en-US" strike="noStrike" noProof="1" dirty="0"/>
          </a:p>
        </p:txBody>
      </p:sp>
      <p:sp>
        <p:nvSpPr>
          <p:cNvPr id="3077" name="Rectangle 5"/>
          <p:cNvSpPr>
            <a:spLocks noGrp="1" noChangeArrowheads="1"/>
          </p:cNvSpPr>
          <p:nvPr>
            <p:ph type="subTitle" idx="1"/>
          </p:nvPr>
        </p:nvSpPr>
        <p:spPr bwMode="invGray">
          <a:xfrm>
            <a:off x="645205" y="3097375"/>
            <a:ext cx="11542029" cy="588214"/>
          </a:xfrm>
        </p:spPr>
        <p:txBody>
          <a:bodyPr rIns="0" anchorCtr="0"/>
          <a:lstStyle>
            <a:lvl1pPr marL="0" indent="0" algn="ctr">
              <a:buFont typeface="Arial" panose="020B0604020202020204" pitchFamily="34" charset="0"/>
              <a:buNone/>
              <a:defRPr sz="3000" b="0">
                <a:solidFill>
                  <a:schemeClr val="accent1"/>
                </a:solidFill>
                <a:effectLst/>
                <a:latin typeface="Lucida Sans" pitchFamily="34" charset="0"/>
              </a:defRPr>
            </a:lvl1pPr>
          </a:lstStyle>
          <a:p>
            <a:pPr fontAlgn="base"/>
            <a:r>
              <a:rPr lang="en-US" strike="noStrike" noProof="1" dirty="0"/>
              <a:t>Click to edit Master subtitle style</a:t>
            </a:r>
            <a:endParaRPr lang="en-US" strike="noStrike" noProof="1" dirty="0"/>
          </a:p>
        </p:txBody>
      </p:sp>
      <p:sp>
        <p:nvSpPr>
          <p:cNvPr id="13" name="Rectangle 6"/>
          <p:cNvSpPr>
            <a:spLocks noGrp="1" noChangeArrowheads="1"/>
          </p:cNvSpPr>
          <p:nvPr>
            <p:ph type="dt" sz="half" idx="2"/>
          </p:nvPr>
        </p:nvSpPr>
        <p:spPr bwMode="black">
          <a:xfrm>
            <a:off x="646113" y="6534150"/>
            <a:ext cx="20669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7"/>
          <p:cNvSpPr>
            <a:spLocks noGrp="1" noChangeArrowheads="1"/>
          </p:cNvSpPr>
          <p:nvPr>
            <p:ph type="ftr" sz="quarter" idx="3"/>
          </p:nvPr>
        </p:nvSpPr>
        <p:spPr bwMode="black">
          <a:xfrm>
            <a:off x="2754313" y="6534150"/>
            <a:ext cx="8131175" cy="487363"/>
          </a:xfrm>
          <a:prstGeom prst="rect">
            <a:avLst/>
          </a:prstGeom>
          <a:noFill/>
          <a:ln w="9525">
            <a:noFill/>
            <a:miter lim="800000"/>
          </a:ln>
          <a:effectLst/>
        </p:spPr>
        <p:txBody>
          <a:bodyPr vert="horz" wrap="square" lIns="122932" tIns="61466" rIns="122932" bIns="61466" numCol="1" anchor="b" anchorCtr="1"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5" name="Rectangle 8"/>
          <p:cNvSpPr>
            <a:spLocks noGrp="1" noChangeArrowheads="1"/>
          </p:cNvSpPr>
          <p:nvPr>
            <p:ph type="sldNum" sz="quarter" idx="4"/>
          </p:nvPr>
        </p:nvSpPr>
        <p:spPr bwMode="black">
          <a:xfrm>
            <a:off x="10888663" y="6534150"/>
            <a:ext cx="129857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CF970104-7198-4BD1-AC36-68873D2D364E}"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showMasterSp="0" userDrawn="1">
  <p:cSld name="末尾幻灯片">
    <p:spTree>
      <p:nvGrpSpPr>
        <p:cNvPr id="1" name=""/>
        <p:cNvGrpSpPr/>
        <p:nvPr/>
      </p:nvGrpSpPr>
      <p:grpSpPr>
        <a:xfrm>
          <a:off x="0" y="0"/>
          <a:ext cx="0" cy="0"/>
          <a:chOff x="0" y="0"/>
          <a:chExt cx="0" cy="0"/>
        </a:xfrm>
      </p:grpSpPr>
      <p:sp>
        <p:nvSpPr>
          <p:cNvPr id="36866" name="任意多边形: 形状 6"/>
          <p:cNvSpPr/>
          <p:nvPr userDrawn="1">
            <p:custDataLst>
              <p:tags r:id="rId2"/>
            </p:custDataLst>
          </p:nvPr>
        </p:nvSpPr>
        <p:spPr>
          <a:xfrm>
            <a:off x="6215063" y="938213"/>
            <a:ext cx="5595937" cy="5915025"/>
          </a:xfrm>
          <a:custGeom>
            <a:avLst/>
            <a:gdLst/>
            <a:ahLst/>
            <a:cxnLst>
              <a:cxn ang="0">
                <a:pos x="3602881" y="126"/>
              </a:cxn>
              <a:cxn ang="0">
                <a:pos x="5018843" y="776254"/>
              </a:cxn>
              <a:cxn ang="0">
                <a:pos x="5374412" y="1444417"/>
              </a:cxn>
              <a:cxn ang="0">
                <a:pos x="5555150" y="2183418"/>
              </a:cxn>
              <a:cxn ang="0">
                <a:pos x="5543110" y="3576992"/>
              </a:cxn>
              <a:cxn ang="0">
                <a:pos x="5200121" y="4623252"/>
              </a:cxn>
              <a:cxn ang="0">
                <a:pos x="4248626" y="5601480"/>
              </a:cxn>
              <a:cxn ang="0">
                <a:pos x="2274265" y="5914429"/>
              </a:cxn>
              <a:cxn ang="0">
                <a:pos x="1243261" y="5695949"/>
              </a:cxn>
              <a:cxn ang="0">
                <a:pos x="473066" y="4856040"/>
              </a:cxn>
              <a:cxn ang="0">
                <a:pos x="2963" y="3097471"/>
              </a:cxn>
              <a:cxn ang="0">
                <a:pos x="230728" y="1733616"/>
              </a:cxn>
              <a:cxn ang="0">
                <a:pos x="812586" y="1084878"/>
              </a:cxn>
              <a:cxn ang="0">
                <a:pos x="1676355" y="805349"/>
              </a:cxn>
              <a:cxn ang="0">
                <a:pos x="2325038" y="463420"/>
              </a:cxn>
              <a:cxn ang="0">
                <a:pos x="3062267" y="102930"/>
              </a:cxn>
              <a:cxn ang="0">
                <a:pos x="3602881" y="126"/>
              </a:cxn>
            </a:cxnLst>
            <a:pathLst>
              <a:path w="5597566" h="5917440">
                <a:moveTo>
                  <a:pt x="3604196" y="127"/>
                </a:moveTo>
                <a:cubicBezTo>
                  <a:pt x="4143157" y="-6764"/>
                  <a:pt x="4661253" y="268656"/>
                  <a:pt x="5020674" y="776538"/>
                </a:cubicBezTo>
                <a:cubicBezTo>
                  <a:pt x="5168497" y="981494"/>
                  <a:pt x="5331334" y="1331311"/>
                  <a:pt x="5376373" y="1444944"/>
                </a:cubicBezTo>
                <a:cubicBezTo>
                  <a:pt x="5421411" y="1558578"/>
                  <a:pt x="5504481" y="1740109"/>
                  <a:pt x="5557177" y="2184215"/>
                </a:cubicBezTo>
                <a:cubicBezTo>
                  <a:pt x="5609665" y="2627494"/>
                  <a:pt x="5616351" y="3186831"/>
                  <a:pt x="5545132" y="3578297"/>
                </a:cubicBezTo>
                <a:cubicBezTo>
                  <a:pt x="5473912" y="3969764"/>
                  <a:pt x="5394269" y="4263968"/>
                  <a:pt x="5202018" y="4624938"/>
                </a:cubicBezTo>
                <a:cubicBezTo>
                  <a:pt x="5009767" y="4985909"/>
                  <a:pt x="4703629" y="5471999"/>
                  <a:pt x="4250176" y="5603523"/>
                </a:cubicBezTo>
                <a:cubicBezTo>
                  <a:pt x="3536157" y="5811445"/>
                  <a:pt x="2766119" y="5928695"/>
                  <a:pt x="2275095" y="5916586"/>
                </a:cubicBezTo>
                <a:cubicBezTo>
                  <a:pt x="1784072" y="5904476"/>
                  <a:pt x="1514679" y="5867884"/>
                  <a:pt x="1243715" y="5698027"/>
                </a:cubicBezTo>
                <a:cubicBezTo>
                  <a:pt x="972750" y="5528171"/>
                  <a:pt x="727468" y="5320256"/>
                  <a:pt x="473239" y="4857811"/>
                </a:cubicBezTo>
                <a:cubicBezTo>
                  <a:pt x="219012" y="4395366"/>
                  <a:pt x="30316" y="3702028"/>
                  <a:pt x="2965" y="3098601"/>
                </a:cubicBezTo>
                <a:cubicBezTo>
                  <a:pt x="-24592" y="2494347"/>
                  <a:pt x="146889" y="1926640"/>
                  <a:pt x="230813" y="1734249"/>
                </a:cubicBezTo>
                <a:cubicBezTo>
                  <a:pt x="314738" y="1541857"/>
                  <a:pt x="467003" y="1260322"/>
                  <a:pt x="812883" y="1085274"/>
                </a:cubicBezTo>
                <a:cubicBezTo>
                  <a:pt x="1157935" y="910432"/>
                  <a:pt x="1292205" y="948179"/>
                  <a:pt x="1676967" y="805643"/>
                </a:cubicBezTo>
                <a:cubicBezTo>
                  <a:pt x="1902150" y="724878"/>
                  <a:pt x="2122194" y="591756"/>
                  <a:pt x="2325887" y="463589"/>
                </a:cubicBezTo>
                <a:cubicBezTo>
                  <a:pt x="2636399" y="263066"/>
                  <a:pt x="2810049" y="197787"/>
                  <a:pt x="3063384" y="102968"/>
                </a:cubicBezTo>
                <a:cubicBezTo>
                  <a:pt x="3242571" y="36089"/>
                  <a:pt x="3424543" y="2424"/>
                  <a:pt x="3604196" y="127"/>
                </a:cubicBezTo>
                <a:close/>
              </a:path>
            </a:pathLst>
          </a:custGeom>
          <a:solidFill>
            <a:schemeClr val="accent1">
              <a:alpha val="20000"/>
            </a:schemeClr>
          </a:solidFill>
          <a:ln w="9525">
            <a:noFill/>
          </a:ln>
        </p:spPr>
        <p:txBody>
          <a:bodyPr/>
          <a:p>
            <a:endParaRPr lang="zh-CN" altLang="en-US"/>
          </a:p>
        </p:txBody>
      </p:sp>
      <p:pic>
        <p:nvPicPr>
          <p:cNvPr id="36867" name="图片 8"/>
          <p:cNvPicPr>
            <a:picLocks noChangeAspect="1"/>
          </p:cNvPicPr>
          <p:nvPr userDrawn="1">
            <p:custDataLst>
              <p:tags r:id="rId3"/>
            </p:custDataLst>
          </p:nvPr>
        </p:nvPicPr>
        <p:blipFill>
          <a:blip r:embed="rId4"/>
          <a:srcRect l="16257" t="-2" r="15417" b="632"/>
          <a:stretch>
            <a:fillRect/>
          </a:stretch>
        </p:blipFill>
        <p:spPr>
          <a:xfrm>
            <a:off x="5988050" y="2505075"/>
            <a:ext cx="5414963" cy="4430713"/>
          </a:xfrm>
          <a:prstGeom prst="rect">
            <a:avLst/>
          </a:prstGeom>
          <a:noFill/>
          <a:ln w="9525">
            <a:noFill/>
          </a:ln>
        </p:spPr>
      </p:pic>
      <p:sp>
        <p:nvSpPr>
          <p:cNvPr id="2" name="标题 1"/>
          <p:cNvSpPr>
            <a:spLocks noGrp="1"/>
          </p:cNvSpPr>
          <p:nvPr>
            <p:ph type="ctrTitle" hasCustomPrompt="1"/>
          </p:nvPr>
        </p:nvSpPr>
        <p:spPr>
          <a:xfrm>
            <a:off x="695071" y="1387615"/>
            <a:ext cx="5398706" cy="2151865"/>
          </a:xfrm>
        </p:spPr>
        <p:txBody>
          <a:bodyPr wrap="square" anchor="b" anchorCtr="0">
            <a:normAutofit/>
          </a:bodyPr>
          <a:lstStyle>
            <a:lvl1pPr algn="l">
              <a:lnSpc>
                <a:spcPct val="100000"/>
              </a:lnSpc>
              <a:defRPr sz="5530"/>
            </a:lvl1pPr>
          </a:lstStyle>
          <a:p>
            <a:pPr fontAlgn="auto"/>
            <a:r>
              <a:rPr lang="zh-CN" altLang="en-US" sz="5530" strike="noStrike" noProof="1" dirty="0"/>
              <a:t>编辑母版标题</a:t>
            </a:r>
            <a:endParaRPr lang="zh-CN" altLang="en-US" strike="noStrike" noProof="1" dirty="0"/>
          </a:p>
        </p:txBody>
      </p:sp>
      <p:sp>
        <p:nvSpPr>
          <p:cNvPr id="24" name="文本占位符 23"/>
          <p:cNvSpPr>
            <a:spLocks noGrp="1"/>
          </p:cNvSpPr>
          <p:nvPr>
            <p:ph type="body" sz="quarter" idx="17" hasCustomPrompt="1"/>
          </p:nvPr>
        </p:nvSpPr>
        <p:spPr>
          <a:xfrm>
            <a:off x="701744" y="3822586"/>
            <a:ext cx="2878950" cy="579389"/>
          </a:xfrm>
          <a:prstGeom prst="roundRect">
            <a:avLst>
              <a:gd name="adj" fmla="val 50000"/>
            </a:avLst>
          </a:prstGeom>
          <a:solidFill>
            <a:schemeClr val="accent1"/>
          </a:solidFill>
        </p:spPr>
        <p:txBody>
          <a:bodyPr wrap="square" anchor="ctr">
            <a:normAutofit/>
          </a:bodyPr>
          <a:lstStyle>
            <a:lvl1pPr marL="0" indent="0" algn="ctr">
              <a:lnSpc>
                <a:spcPct val="100000"/>
              </a:lnSpc>
              <a:buNone/>
              <a:defRPr sz="1845">
                <a:solidFill>
                  <a:schemeClr val="lt1">
                    <a:lumMod val="100000"/>
                  </a:schemeClr>
                </a:solidFill>
              </a:defRPr>
            </a:lvl1pPr>
          </a:lstStyle>
          <a:p>
            <a:pPr fontAlgn="auto"/>
            <a:r>
              <a:rPr lang="zh-CN" altLang="en-US" sz="1845" strike="noStrike" noProof="1" dirty="0"/>
              <a:t>署名</a:t>
            </a:r>
            <a:endParaRPr lang="zh-CN" altLang="en-US" strike="noStrike" noProof="1" dirty="0"/>
          </a:p>
        </p:txBody>
      </p:sp>
      <p:sp>
        <p:nvSpPr>
          <p:cNvPr id="4" name="日期占位符 3"/>
          <p:cNvSpPr>
            <a:spLocks noGrp="1"/>
          </p:cNvSpPr>
          <p:nvPr>
            <p:ph type="dt" sz="half" idx="10"/>
            <p:custDataLst>
              <p:tags r:id="rId5"/>
            </p:custDataLst>
          </p:nvPr>
        </p:nvSpPr>
        <p:spPr>
          <a:xfrm>
            <a:off x="695325" y="6437313"/>
            <a:ext cx="2884488" cy="365125"/>
          </a:xfrm>
          <a:prstGeom prst="rect">
            <a:avLst/>
          </a:prstGeom>
        </p:spPr>
        <p:txBody>
          <a:bodyPr vert="horz" wrap="square" lIns="0" tIns="0" rIns="0" bIns="0" rtlCol="0" anchor="ctr">
            <a:normAutofit/>
          </a:bodyPr>
          <a:lstStyle/>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a:p>
        </p:txBody>
      </p:sp>
      <p:sp>
        <p:nvSpPr>
          <p:cNvPr id="5" name="页脚占位符 4"/>
          <p:cNvSpPr>
            <a:spLocks noGrp="1"/>
          </p:cNvSpPr>
          <p:nvPr>
            <p:ph type="ftr" sz="quarter" idx="11"/>
            <p:custDataLst>
              <p:tags r:id="rId6"/>
            </p:custDataLst>
          </p:nvPr>
        </p:nvSpPr>
        <p:spPr>
          <a:xfrm>
            <a:off x="4037013" y="6437313"/>
            <a:ext cx="4113213" cy="365125"/>
          </a:xfrm>
          <a:prstGeom prst="rect">
            <a:avLst/>
          </a:prstGeom>
        </p:spPr>
        <p:txBody>
          <a:bodyPr vert="horz" lIns="0" tIns="0" rIns="0" bIns="0" rtlCol="0" anchor="ctr"/>
          <a:lstStyle/>
          <a:p>
            <a:pPr fontAlgn="base"/>
            <a:endParaRPr lang="zh-CN" altLang="en-US" strike="noStrike" noProof="1"/>
          </a:p>
        </p:txBody>
      </p:sp>
      <p:sp>
        <p:nvSpPr>
          <p:cNvPr id="6" name="灯片编号占位符 5"/>
          <p:cNvSpPr>
            <a:spLocks noGrp="1"/>
          </p:cNvSpPr>
          <p:nvPr>
            <p:ph type="sldNum" sz="quarter" idx="12"/>
            <p:custDataLst>
              <p:tags r:id="rId7"/>
            </p:custDataLst>
          </p:nvPr>
        </p:nvSpPr>
        <p:spPr>
          <a:xfrm>
            <a:off x="8607425" y="6437313"/>
            <a:ext cx="2741613" cy="365125"/>
          </a:xfrm>
          <a:prstGeom prst="rect">
            <a:avLst/>
          </a:prstGeom>
        </p:spPr>
        <p:txBody>
          <a:bodyPr vert="horz" wrap="square" lIns="0" tIns="0" rIns="0" bIns="0" rtlCol="0" anchor="ctr">
            <a:normAutofit/>
          </a:bodyPr>
          <a:lstStyle/>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 preserve="1">
  <p:cSld name="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flipH="1">
            <a:off x="0" y="0"/>
            <a:ext cx="646113" cy="7021513"/>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pic>
        <p:nvPicPr>
          <p:cNvPr id="5127" name="Picture 11"/>
          <p:cNvPicPr>
            <a:picLocks noChangeAspect="1"/>
          </p:cNvPicPr>
          <p:nvPr userDrawn="1"/>
        </p:nvPicPr>
        <p:blipFill>
          <a:blip r:embed="rId2"/>
          <a:srcRect r="36736"/>
          <a:stretch>
            <a:fillRect/>
          </a:stretch>
        </p:blipFill>
        <p:spPr>
          <a:xfrm>
            <a:off x="-9525" y="0"/>
            <a:ext cx="12196763" cy="693738"/>
          </a:xfrm>
          <a:prstGeom prst="rect">
            <a:avLst/>
          </a:prstGeom>
          <a:solidFill>
            <a:srgbClr val="FF0000"/>
          </a:solidFill>
          <a:ln w="9525">
            <a:noFill/>
          </a:ln>
        </p:spPr>
      </p:pic>
      <p:sp>
        <p:nvSpPr>
          <p:cNvPr id="13" name="Rectangle 13"/>
          <p:cNvSpPr/>
          <p:nvPr/>
        </p:nvSpPr>
        <p:spPr bwMode="gray">
          <a:xfrm flipH="1">
            <a:off x="-9525" y="0"/>
            <a:ext cx="644525" cy="693738"/>
          </a:xfrm>
          <a:prstGeom prst="rect">
            <a:avLst/>
          </a:prstGeom>
          <a:gradFill>
            <a:gsLst>
              <a:gs pos="0">
                <a:schemeClr val="tx1">
                  <a:lumMod val="85000"/>
                </a:schemeClr>
              </a:gs>
              <a:gs pos="100000">
                <a:schemeClr val="tx1"/>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pic>
        <p:nvPicPr>
          <p:cNvPr id="5129" name="图片 14"/>
          <p:cNvPicPr>
            <a:picLocks noChangeAspect="1"/>
          </p:cNvPicPr>
          <p:nvPr userDrawn="1"/>
        </p:nvPicPr>
        <p:blipFill>
          <a:blip r:embed="rId3"/>
          <a:stretch>
            <a:fillRect/>
          </a:stretch>
        </p:blipFill>
        <p:spPr>
          <a:xfrm>
            <a:off x="28575" y="61913"/>
            <a:ext cx="568325" cy="569912"/>
          </a:xfrm>
          <a:prstGeom prst="rect">
            <a:avLst/>
          </a:prstGeom>
          <a:noFill/>
          <a:ln w="9525">
            <a:noFill/>
          </a:ln>
        </p:spPr>
      </p:pic>
      <p:sp>
        <p:nvSpPr>
          <p:cNvPr id="3076" name="Rectangle 4"/>
          <p:cNvSpPr>
            <a:spLocks noGrp="1" noChangeArrowheads="1"/>
          </p:cNvSpPr>
          <p:nvPr>
            <p:ph type="ctrTitle"/>
          </p:nvPr>
        </p:nvSpPr>
        <p:spPr bwMode="invGray">
          <a:xfrm>
            <a:off x="645207" y="2304521"/>
            <a:ext cx="11542027" cy="579812"/>
          </a:xfrm>
        </p:spPr>
        <p:txBody>
          <a:bodyPr anchorCtr="0"/>
          <a:lstStyle>
            <a:lvl1pPr algn="ctr">
              <a:defRPr sz="3200">
                <a:solidFill>
                  <a:schemeClr val="bg2"/>
                </a:solidFill>
                <a:effectLst/>
              </a:defRPr>
            </a:lvl1pPr>
          </a:lstStyle>
          <a:p>
            <a:pPr fontAlgn="base"/>
            <a:r>
              <a:rPr lang="en-US" strike="noStrike" noProof="1" dirty="0"/>
              <a:t>Click to edit Master title style</a:t>
            </a:r>
            <a:endParaRPr lang="en-US" strike="noStrike" noProof="1" dirty="0"/>
          </a:p>
        </p:txBody>
      </p:sp>
      <p:sp>
        <p:nvSpPr>
          <p:cNvPr id="3077" name="Rectangle 5"/>
          <p:cNvSpPr>
            <a:spLocks noGrp="1" noChangeArrowheads="1"/>
          </p:cNvSpPr>
          <p:nvPr>
            <p:ph type="subTitle" idx="1"/>
          </p:nvPr>
        </p:nvSpPr>
        <p:spPr bwMode="invGray">
          <a:xfrm>
            <a:off x="645205" y="3097375"/>
            <a:ext cx="11542029" cy="588214"/>
          </a:xfrm>
        </p:spPr>
        <p:txBody>
          <a:bodyPr rIns="0" anchorCtr="0"/>
          <a:lstStyle>
            <a:lvl1pPr marL="0" indent="0" algn="ctr">
              <a:buFont typeface="Arial" panose="020B0604020202020204" pitchFamily="34" charset="0"/>
              <a:buNone/>
              <a:defRPr sz="3000" b="0">
                <a:solidFill>
                  <a:schemeClr val="accent1"/>
                </a:solidFill>
                <a:effectLst/>
                <a:latin typeface="Lucida Sans" pitchFamily="34" charset="0"/>
              </a:defRPr>
            </a:lvl1pPr>
          </a:lstStyle>
          <a:p>
            <a:pPr fontAlgn="base"/>
            <a:r>
              <a:rPr lang="en-US" strike="noStrike" noProof="1" dirty="0"/>
              <a:t>Click to edit Master subtitle style</a:t>
            </a:r>
            <a:endParaRPr lang="en-US" strike="noStrike" noProof="1" dirty="0"/>
          </a:p>
        </p:txBody>
      </p:sp>
      <p:sp>
        <p:nvSpPr>
          <p:cNvPr id="15" name="Rectangle 6"/>
          <p:cNvSpPr>
            <a:spLocks noGrp="1" noChangeArrowheads="1"/>
          </p:cNvSpPr>
          <p:nvPr>
            <p:ph type="dt" sz="half" idx="2"/>
          </p:nvPr>
        </p:nvSpPr>
        <p:spPr bwMode="black">
          <a:xfrm>
            <a:off x="646113" y="6534150"/>
            <a:ext cx="20669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6" name="Rectangle 7"/>
          <p:cNvSpPr>
            <a:spLocks noGrp="1" noChangeArrowheads="1"/>
          </p:cNvSpPr>
          <p:nvPr>
            <p:ph type="ftr" sz="quarter" idx="3"/>
          </p:nvPr>
        </p:nvSpPr>
        <p:spPr bwMode="black">
          <a:xfrm>
            <a:off x="2754313" y="6534150"/>
            <a:ext cx="8131175" cy="487363"/>
          </a:xfrm>
          <a:prstGeom prst="rect">
            <a:avLst/>
          </a:prstGeom>
          <a:noFill/>
          <a:ln w="9525">
            <a:noFill/>
            <a:miter lim="800000"/>
          </a:ln>
          <a:effectLst/>
        </p:spPr>
        <p:txBody>
          <a:bodyPr vert="horz" wrap="square" lIns="122932" tIns="61466" rIns="122932" bIns="61466" numCol="1" anchor="b" anchorCtr="1"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7" name="Rectangle 8"/>
          <p:cNvSpPr>
            <a:spLocks noGrp="1" noChangeArrowheads="1"/>
          </p:cNvSpPr>
          <p:nvPr>
            <p:ph type="sldNum" sz="quarter" idx="4"/>
          </p:nvPr>
        </p:nvSpPr>
        <p:spPr bwMode="black">
          <a:xfrm>
            <a:off x="10888663" y="6534150"/>
            <a:ext cx="129857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61C31438-4DFE-43A2-9E78-3724DF25393C}"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type="title" preserve="1">
  <p:cSld name="1_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rot="5400000" flipH="1">
            <a:off x="5771356" y="-5772944"/>
            <a:ext cx="644525" cy="12187238"/>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2" name="Rectangle 10"/>
          <p:cNvSpPr/>
          <p:nvPr/>
        </p:nvSpPr>
        <p:spPr bwMode="gray">
          <a:xfrm rot="5400000" flipH="1">
            <a:off x="6042025" y="-5399087"/>
            <a:ext cx="103188" cy="1218723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3076" name="Rectangle 4"/>
          <p:cNvSpPr>
            <a:spLocks noGrp="1" noChangeArrowheads="1"/>
          </p:cNvSpPr>
          <p:nvPr>
            <p:ph type="ctrTitle"/>
          </p:nvPr>
        </p:nvSpPr>
        <p:spPr bwMode="invGray">
          <a:xfrm>
            <a:off x="645207" y="2304521"/>
            <a:ext cx="11542027" cy="579812"/>
          </a:xfrm>
        </p:spPr>
        <p:txBody>
          <a:bodyPr anchorCtr="0"/>
          <a:lstStyle>
            <a:lvl1pPr algn="ctr">
              <a:defRPr sz="3200">
                <a:solidFill>
                  <a:schemeClr val="bg2"/>
                </a:solidFill>
                <a:effectLst/>
              </a:defRPr>
            </a:lvl1pPr>
          </a:lstStyle>
          <a:p>
            <a:pPr fontAlgn="base"/>
            <a:r>
              <a:rPr lang="en-US" strike="noStrike" noProof="1" dirty="0"/>
              <a:t>Click to edit Master title style</a:t>
            </a:r>
            <a:endParaRPr lang="en-US" strike="noStrike" noProof="1" dirty="0"/>
          </a:p>
        </p:txBody>
      </p:sp>
      <p:sp>
        <p:nvSpPr>
          <p:cNvPr id="3077" name="Rectangle 5"/>
          <p:cNvSpPr>
            <a:spLocks noGrp="1" noChangeArrowheads="1"/>
          </p:cNvSpPr>
          <p:nvPr>
            <p:ph type="subTitle" idx="1"/>
          </p:nvPr>
        </p:nvSpPr>
        <p:spPr bwMode="invGray">
          <a:xfrm>
            <a:off x="645205" y="3097375"/>
            <a:ext cx="11542029" cy="588214"/>
          </a:xfrm>
        </p:spPr>
        <p:txBody>
          <a:bodyPr rIns="0" anchorCtr="0"/>
          <a:lstStyle>
            <a:lvl1pPr marL="0" indent="0" algn="ctr">
              <a:buFont typeface="Arial" panose="020B0604020202020204" pitchFamily="34" charset="0"/>
              <a:buNone/>
              <a:defRPr sz="3000" b="0">
                <a:solidFill>
                  <a:schemeClr val="accent1"/>
                </a:solidFill>
                <a:effectLst/>
                <a:latin typeface="Lucida Sans" pitchFamily="34" charset="0"/>
              </a:defRPr>
            </a:lvl1pPr>
          </a:lstStyle>
          <a:p>
            <a:pPr fontAlgn="base"/>
            <a:r>
              <a:rPr lang="en-US" strike="noStrike" noProof="1" dirty="0"/>
              <a:t>Click to edit Master subtitle style</a:t>
            </a:r>
            <a:endParaRPr lang="en-US" strike="noStrike" noProof="1" dirty="0"/>
          </a:p>
        </p:txBody>
      </p:sp>
      <p:sp>
        <p:nvSpPr>
          <p:cNvPr id="13" name="Rectangle 6"/>
          <p:cNvSpPr>
            <a:spLocks noGrp="1" noChangeArrowheads="1"/>
          </p:cNvSpPr>
          <p:nvPr>
            <p:ph type="dt" sz="half" idx="2"/>
          </p:nvPr>
        </p:nvSpPr>
        <p:spPr bwMode="black">
          <a:xfrm>
            <a:off x="646113" y="6534150"/>
            <a:ext cx="20669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7"/>
          <p:cNvSpPr>
            <a:spLocks noGrp="1" noChangeArrowheads="1"/>
          </p:cNvSpPr>
          <p:nvPr>
            <p:ph type="ftr" sz="quarter" idx="3"/>
          </p:nvPr>
        </p:nvSpPr>
        <p:spPr bwMode="black">
          <a:xfrm>
            <a:off x="2754313" y="6534150"/>
            <a:ext cx="8131175" cy="487363"/>
          </a:xfrm>
          <a:prstGeom prst="rect">
            <a:avLst/>
          </a:prstGeom>
          <a:noFill/>
          <a:ln w="9525">
            <a:noFill/>
            <a:miter lim="800000"/>
          </a:ln>
          <a:effectLst/>
        </p:spPr>
        <p:txBody>
          <a:bodyPr vert="horz" wrap="square" lIns="122932" tIns="61466" rIns="122932" bIns="61466" numCol="1" anchor="b" anchorCtr="1"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5" name="Rectangle 8"/>
          <p:cNvSpPr>
            <a:spLocks noGrp="1" noChangeArrowheads="1"/>
          </p:cNvSpPr>
          <p:nvPr>
            <p:ph type="sldNum" sz="quarter" idx="4"/>
          </p:nvPr>
        </p:nvSpPr>
        <p:spPr bwMode="black">
          <a:xfrm>
            <a:off x="10888663" y="6534150"/>
            <a:ext cx="129857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BD388FB5-9160-4F34-A476-BD340846AC9E}"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3_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rot="5400000" flipH="1">
            <a:off x="5107781" y="-5107781"/>
            <a:ext cx="1971675" cy="12187238"/>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2" name="Rectangle 10"/>
          <p:cNvSpPr/>
          <p:nvPr/>
        </p:nvSpPr>
        <p:spPr bwMode="gray">
          <a:xfrm rot="5400000" flipH="1">
            <a:off x="6042025" y="-4070350"/>
            <a:ext cx="103188" cy="1218723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pic>
        <p:nvPicPr>
          <p:cNvPr id="7176" name="图片 14"/>
          <p:cNvPicPr>
            <a:picLocks noChangeAspect="1"/>
          </p:cNvPicPr>
          <p:nvPr userDrawn="1"/>
        </p:nvPicPr>
        <p:blipFill>
          <a:blip r:embed="rId2"/>
          <a:stretch>
            <a:fillRect/>
          </a:stretch>
        </p:blipFill>
        <p:spPr>
          <a:xfrm>
            <a:off x="11223625" y="257175"/>
            <a:ext cx="728663" cy="728663"/>
          </a:xfrm>
          <a:prstGeom prst="rect">
            <a:avLst/>
          </a:prstGeom>
          <a:noFill/>
          <a:ln w="9525">
            <a:noFill/>
          </a:ln>
        </p:spPr>
      </p:pic>
      <p:sp>
        <p:nvSpPr>
          <p:cNvPr id="14" name="Rectangle 6"/>
          <p:cNvSpPr>
            <a:spLocks noGrp="1" noChangeArrowheads="1"/>
          </p:cNvSpPr>
          <p:nvPr>
            <p:ph type="dt" sz="half" idx="2"/>
          </p:nvPr>
        </p:nvSpPr>
        <p:spPr bwMode="black">
          <a:xfrm>
            <a:off x="646113" y="6534150"/>
            <a:ext cx="20669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5" name="Rectangle 8"/>
          <p:cNvSpPr>
            <a:spLocks noGrp="1" noChangeArrowheads="1"/>
          </p:cNvSpPr>
          <p:nvPr>
            <p:ph type="sldNum" sz="quarter" idx="4"/>
          </p:nvPr>
        </p:nvSpPr>
        <p:spPr bwMode="black">
          <a:xfrm>
            <a:off x="10888663" y="6534150"/>
            <a:ext cx="129857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2B26C6D9-AAF1-4BF0-937E-892E43D18C84}"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2" name="页脚占位符 1"/>
          <p:cNvSpPr>
            <a:spLocks noGrp="1"/>
          </p:cNvSpPr>
          <p:nvPr>
            <p:ph type="ftr" sz="quarter" idx="10"/>
          </p:nvPr>
        </p:nvSpPr>
        <p:spPr>
          <a:xfrm>
            <a:off x="2314575" y="6592888"/>
            <a:ext cx="8201025" cy="487363"/>
          </a:xfrm>
          <a:prstGeom prst="rect">
            <a:avLst/>
          </a:prstGeom>
          <a:noFill/>
          <a:ln w="9525">
            <a:noFill/>
            <a:miter lim="800000"/>
          </a:ln>
          <a:effectLst/>
        </p:spPr>
        <p:txBody>
          <a:bodyPr vert="horz" wrap="square" lIns="122932" tIns="61466" rIns="122932" bIns="61466" numCol="1" anchor="b" anchorCtr="0" compatLnSpc="1"/>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4_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rot="5400000" flipH="1">
            <a:off x="4691063" y="-3157537"/>
            <a:ext cx="2805113" cy="12187238"/>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2" name="Rectangle 10"/>
          <p:cNvSpPr/>
          <p:nvPr/>
        </p:nvSpPr>
        <p:spPr bwMode="gray">
          <a:xfrm rot="5400000" flipH="1">
            <a:off x="6042025" y="-1703387"/>
            <a:ext cx="103188" cy="1218723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pic>
        <p:nvPicPr>
          <p:cNvPr id="8200" name="图片 14"/>
          <p:cNvPicPr>
            <a:picLocks noChangeAspect="1"/>
          </p:cNvPicPr>
          <p:nvPr userDrawn="1"/>
        </p:nvPicPr>
        <p:blipFill>
          <a:blip r:embed="rId2"/>
          <a:stretch>
            <a:fillRect/>
          </a:stretch>
        </p:blipFill>
        <p:spPr>
          <a:xfrm>
            <a:off x="11223625" y="257175"/>
            <a:ext cx="728663" cy="728663"/>
          </a:xfrm>
          <a:prstGeom prst="rect">
            <a:avLst/>
          </a:prstGeom>
          <a:noFill/>
          <a:ln w="9525">
            <a:noFill/>
          </a:ln>
        </p:spPr>
      </p:pic>
      <p:sp>
        <p:nvSpPr>
          <p:cNvPr id="2" name="日期占位符 1"/>
          <p:cNvSpPr>
            <a:spLocks noGrp="1"/>
          </p:cNvSpPr>
          <p:nvPr>
            <p:ph type="dt" sz="half" idx="10"/>
          </p:nvPr>
        </p:nvSpPr>
        <p:spPr>
          <a:xfrm>
            <a:off x="646113" y="6592888"/>
            <a:ext cx="1668463" cy="487363"/>
          </a:xfrm>
          <a:prstGeom prst="rect">
            <a:avLst/>
          </a:prstGeom>
          <a:noFill/>
          <a:ln w="9525">
            <a:noFill/>
            <a:miter lim="800000"/>
          </a:ln>
          <a:effectLst/>
        </p:spPr>
        <p:txBody>
          <a:bodyPr vert="horz" wrap="square" lIns="122932" tIns="61466" rIns="122932" bIns="61466" numCol="1" anchor="b" anchorCtr="0" compatLnSpc="1"/>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a:xfrm>
            <a:off x="2314575" y="6592888"/>
            <a:ext cx="8201025" cy="487363"/>
          </a:xfrm>
          <a:prstGeom prst="rect">
            <a:avLst/>
          </a:prstGeom>
          <a:noFill/>
          <a:ln w="9525">
            <a:noFill/>
            <a:miter lim="800000"/>
          </a:ln>
          <a:effectLst/>
        </p:spPr>
        <p:txBody>
          <a:bodyPr vert="horz" wrap="square" lIns="122932" tIns="61466" rIns="122932" bIns="61466" numCol="1" anchor="b" anchorCtr="0" compatLnSpc="1"/>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p>
            <a:pPr marL="0" marR="0" lvl="0" indent="0" algn="r" defTabSz="914400" rtl="0" eaLnBrk="1" fontAlgn="base" latinLnBrk="0" hangingPunct="1">
              <a:lnSpc>
                <a:spcPct val="100000"/>
              </a:lnSpc>
              <a:spcBef>
                <a:spcPct val="0"/>
              </a:spcBef>
              <a:spcAft>
                <a:spcPct val="0"/>
              </a:spcAft>
              <a:buClrTx/>
              <a:buSzTx/>
              <a:buFontTx/>
              <a:buNone/>
              <a:defRPr/>
            </a:pPr>
            <a:fld id="{65FD804A-F784-4013-AD92-560D09364ABB}"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2_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rot="5400000" flipH="1">
            <a:off x="5145088" y="-20637"/>
            <a:ext cx="1897063" cy="12187238"/>
          </a:xfrm>
          <a:prstGeom prst="rect">
            <a:avLst/>
          </a:prstGeom>
          <a:gradFill flip="none" rotWithShape="1">
            <a:gsLst>
              <a:gs pos="0">
                <a:srgbClr val="C00000"/>
              </a:gs>
              <a:gs pos="100000">
                <a:srgbClr val="9E0A26"/>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2" name="Rectangle 10"/>
          <p:cNvSpPr/>
          <p:nvPr/>
        </p:nvSpPr>
        <p:spPr bwMode="gray">
          <a:xfrm rot="5400000" flipH="1">
            <a:off x="5991225" y="-1066800"/>
            <a:ext cx="204788" cy="1218723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3076" name="Rectangle 4"/>
          <p:cNvSpPr>
            <a:spLocks noGrp="1" noChangeArrowheads="1"/>
          </p:cNvSpPr>
          <p:nvPr>
            <p:ph type="ctrTitle"/>
          </p:nvPr>
        </p:nvSpPr>
        <p:spPr bwMode="invGray">
          <a:xfrm>
            <a:off x="645207" y="2304521"/>
            <a:ext cx="11542027" cy="579812"/>
          </a:xfrm>
        </p:spPr>
        <p:txBody>
          <a:bodyPr anchorCtr="0"/>
          <a:lstStyle>
            <a:lvl1pPr algn="ctr">
              <a:defRPr sz="3200">
                <a:solidFill>
                  <a:schemeClr val="bg2"/>
                </a:solidFill>
                <a:effectLst/>
              </a:defRPr>
            </a:lvl1pPr>
          </a:lstStyle>
          <a:p>
            <a:pPr fontAlgn="base"/>
            <a:r>
              <a:rPr lang="en-US" strike="noStrike" noProof="1" dirty="0"/>
              <a:t>Click to edit Master title style</a:t>
            </a:r>
            <a:endParaRPr lang="en-US" strike="noStrike" noProof="1" dirty="0"/>
          </a:p>
        </p:txBody>
      </p:sp>
      <p:sp>
        <p:nvSpPr>
          <p:cNvPr id="3077" name="Rectangle 5"/>
          <p:cNvSpPr>
            <a:spLocks noGrp="1" noChangeArrowheads="1"/>
          </p:cNvSpPr>
          <p:nvPr>
            <p:ph type="subTitle" idx="1"/>
          </p:nvPr>
        </p:nvSpPr>
        <p:spPr bwMode="invGray">
          <a:xfrm>
            <a:off x="645205" y="3097375"/>
            <a:ext cx="11542029" cy="588214"/>
          </a:xfrm>
        </p:spPr>
        <p:txBody>
          <a:bodyPr rIns="0" anchorCtr="0"/>
          <a:lstStyle>
            <a:lvl1pPr marL="0" indent="0" algn="ctr">
              <a:buFont typeface="Arial" panose="020B0604020202020204" pitchFamily="34" charset="0"/>
              <a:buNone/>
              <a:defRPr sz="3000" b="0">
                <a:solidFill>
                  <a:schemeClr val="accent1"/>
                </a:solidFill>
                <a:effectLst/>
                <a:latin typeface="Lucida Sans" pitchFamily="34" charset="0"/>
              </a:defRPr>
            </a:lvl1pPr>
          </a:lstStyle>
          <a:p>
            <a:pPr fontAlgn="base"/>
            <a:r>
              <a:rPr lang="en-US" strike="noStrike" noProof="1" dirty="0"/>
              <a:t>Click to edit Master subtitle style</a:t>
            </a:r>
            <a:endParaRPr lang="en-US" strike="noStrike" noProof="1" dirty="0"/>
          </a:p>
        </p:txBody>
      </p:sp>
      <p:sp>
        <p:nvSpPr>
          <p:cNvPr id="13" name="Rectangle 6"/>
          <p:cNvSpPr>
            <a:spLocks noGrp="1" noChangeArrowheads="1"/>
          </p:cNvSpPr>
          <p:nvPr>
            <p:ph type="dt" sz="half" idx="2"/>
          </p:nvPr>
        </p:nvSpPr>
        <p:spPr bwMode="black">
          <a:xfrm>
            <a:off x="646113" y="6534150"/>
            <a:ext cx="20669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7"/>
          <p:cNvSpPr>
            <a:spLocks noGrp="1" noChangeArrowheads="1"/>
          </p:cNvSpPr>
          <p:nvPr>
            <p:ph type="ftr" sz="quarter" idx="3"/>
          </p:nvPr>
        </p:nvSpPr>
        <p:spPr bwMode="black">
          <a:xfrm>
            <a:off x="2754313" y="6534150"/>
            <a:ext cx="8131175" cy="487363"/>
          </a:xfrm>
          <a:prstGeom prst="rect">
            <a:avLst/>
          </a:prstGeom>
          <a:noFill/>
          <a:ln w="9525">
            <a:noFill/>
            <a:miter lim="800000"/>
          </a:ln>
          <a:effectLst/>
        </p:spPr>
        <p:txBody>
          <a:bodyPr vert="horz" wrap="square" lIns="122932" tIns="61466" rIns="122932" bIns="61466" numCol="1" anchor="b" anchorCtr="1"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5" name="Rectangle 8"/>
          <p:cNvSpPr>
            <a:spLocks noGrp="1" noChangeArrowheads="1"/>
          </p:cNvSpPr>
          <p:nvPr>
            <p:ph type="sldNum" sz="quarter" idx="4"/>
          </p:nvPr>
        </p:nvSpPr>
        <p:spPr bwMode="black">
          <a:xfrm>
            <a:off x="10888663" y="6534150"/>
            <a:ext cx="129857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CF970104-7198-4BD1-AC36-68873D2D364E}"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0246"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55448" y="1404676"/>
            <a:ext cx="11531790" cy="579812"/>
          </a:xfrm>
        </p:spPr>
        <p:txBody>
          <a:bodyPr/>
          <a:lstStyle>
            <a:lvl1pPr>
              <a:defRPr sz="3200">
                <a:latin typeface="Lucida Sans" pitchFamily="34" charset="0"/>
              </a:defRPr>
            </a:lvl1pPr>
          </a:lstStyle>
          <a:p>
            <a:pPr fontAlgn="base"/>
            <a:r>
              <a:rPr lang="en-US" strike="noStrike" noProof="1" dirty="0"/>
              <a:t>Click to edit Master title style</a:t>
            </a:r>
            <a:endParaRPr lang="en-US" strike="noStrike" noProof="1" dirty="0"/>
          </a:p>
        </p:txBody>
      </p:sp>
      <p:sp>
        <p:nvSpPr>
          <p:cNvPr id="3" name="Content Placeholder 2"/>
          <p:cNvSpPr>
            <a:spLocks noGrp="1"/>
          </p:cNvSpPr>
          <p:nvPr>
            <p:ph idx="1"/>
          </p:nvPr>
        </p:nvSpPr>
        <p:spPr>
          <a:xfrm>
            <a:off x="1241767" y="2341682"/>
            <a:ext cx="10359152" cy="2155714"/>
          </a:xfrm>
        </p:spPr>
        <p:txBody>
          <a:bodyPr lIns="614660" rIns="614660"/>
          <a:lstStyle>
            <a:lvl1pPr marL="462915" indent="-241300">
              <a:spcBef>
                <a:spcPts val="1615"/>
              </a:spcBef>
              <a:buSzPct val="100000"/>
              <a:buFont typeface="Arial" panose="020B0604020202020204" pitchFamily="34" charset="0"/>
              <a:buChar char="•"/>
              <a:defRPr sz="2700" b="0"/>
            </a:lvl1pPr>
            <a:lvl2pPr marL="685165" indent="-222250">
              <a:spcBef>
                <a:spcPts val="540"/>
              </a:spcBef>
              <a:buSzPct val="75000"/>
              <a:buFont typeface="Lucida Sans" pitchFamily="34" charset="0"/>
              <a:buChar char="–"/>
              <a:defRPr sz="2700"/>
            </a:lvl2pPr>
            <a:lvl3pPr marL="1069340" indent="-295275">
              <a:spcBef>
                <a:spcPts val="540"/>
              </a:spcBef>
              <a:buSzPct val="100000"/>
              <a:buFont typeface="Arial" panose="020B0604020202020204" pitchFamily="34" charset="0"/>
              <a:buChar char="•"/>
              <a:defRPr sz="2200"/>
            </a:lvl3pPr>
            <a:lvl4pPr marL="1229360" indent="-222250">
              <a:spcBef>
                <a:spcPts val="540"/>
              </a:spcBef>
              <a:buSzPct val="100000"/>
              <a:buFont typeface="Lucida Sans" pitchFamily="34" charset="0"/>
              <a:buChar char="–"/>
              <a:defRPr sz="2200"/>
            </a:lvl4pPr>
            <a:lvl5pPr marL="1450975" indent="-222250">
              <a:spcBef>
                <a:spcPts val="540"/>
              </a:spcBef>
              <a:buSzPct val="100000"/>
              <a:buFont typeface="Arial" panose="020B0604020202020204" pitchFamily="34" charset="0"/>
              <a:buChar char="•"/>
              <a:defRPr sz="2200"/>
            </a:lvl5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12"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81250" y="7516813"/>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89ADA95E-ED9E-482F-ABFD-6CE64A2D4A2B}"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Header">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1270"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7" name="Rectangle 4"/>
          <p:cNvSpPr>
            <a:spLocks noGrp="1" noChangeArrowheads="1"/>
          </p:cNvSpPr>
          <p:nvPr>
            <p:ph type="ctrTitle"/>
          </p:nvPr>
        </p:nvSpPr>
        <p:spPr>
          <a:xfrm>
            <a:off x="655448" y="864757"/>
            <a:ext cx="11531790" cy="630230"/>
          </a:xfrm>
        </p:spPr>
        <p:txBody>
          <a:bodyPr/>
          <a:lstStyle>
            <a:lvl1pPr algn="ctr">
              <a:lnSpc>
                <a:spcPct val="100000"/>
              </a:lnSpc>
              <a:defRPr sz="3200">
                <a:solidFill>
                  <a:schemeClr val="bg2"/>
                </a:solidFill>
                <a:effectLst/>
              </a:defRPr>
            </a:lvl1pPr>
          </a:lstStyle>
          <a:p>
            <a:pPr fontAlgn="base"/>
            <a:r>
              <a:rPr lang="en-US" strike="noStrike" noProof="1" dirty="0"/>
              <a:t>Click to edit Master title style</a:t>
            </a:r>
            <a:endParaRPr lang="en-US" strike="noStrike" noProof="1" dirty="0"/>
          </a:p>
        </p:txBody>
      </p:sp>
      <p:sp>
        <p:nvSpPr>
          <p:cNvPr id="8" name="Rectangle 5"/>
          <p:cNvSpPr>
            <a:spLocks noGrp="1" noChangeArrowheads="1"/>
          </p:cNvSpPr>
          <p:nvPr>
            <p:ph type="subTitle" idx="1"/>
          </p:nvPr>
        </p:nvSpPr>
        <p:spPr>
          <a:xfrm>
            <a:off x="655448" y="1532366"/>
            <a:ext cx="11531790" cy="588214"/>
          </a:xfrm>
        </p:spPr>
        <p:txBody>
          <a:bodyPr rIns="0"/>
          <a:lstStyle>
            <a:lvl1pPr marL="0" indent="0" algn="ctr">
              <a:buFontTx/>
              <a:buNone/>
              <a:defRPr sz="3000" b="0">
                <a:solidFill>
                  <a:schemeClr val="accent1"/>
                </a:solidFill>
                <a:effectLst/>
                <a:latin typeface="Lucida Sans" pitchFamily="34" charset="0"/>
              </a:defRPr>
            </a:lvl1pPr>
          </a:lstStyle>
          <a:p>
            <a:pPr fontAlgn="base"/>
            <a:r>
              <a:rPr lang="en-US" strike="noStrike" noProof="1" dirty="0"/>
              <a:t>Click to edit Master subtitle style</a:t>
            </a:r>
            <a:endParaRPr lang="en-US" strike="noStrike" noProof="1" dirty="0"/>
          </a:p>
        </p:txBody>
      </p:sp>
      <p:sp>
        <p:nvSpPr>
          <p:cNvPr id="12"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6E4A2AC8-C6EE-4E10-A998-D15131537773}"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2" name="页脚占位符 1"/>
          <p:cNvSpPr>
            <a:spLocks noGrp="1"/>
          </p:cNvSpPr>
          <p:nvPr>
            <p:ph type="ftr" sz="quarter" idx="10"/>
          </p:nvPr>
        </p:nvSpPr>
        <p:spPr>
          <a:xfrm>
            <a:off x="2314575" y="6592888"/>
            <a:ext cx="8201025" cy="487363"/>
          </a:xfrm>
          <a:prstGeom prst="rect">
            <a:avLst/>
          </a:prstGeom>
          <a:noFill/>
          <a:ln w="9525">
            <a:noFill/>
            <a:miter lim="800000"/>
          </a:ln>
          <a:effectLst/>
        </p:spPr>
        <p:txBody>
          <a:bodyPr vert="horz" wrap="square" lIns="122932" tIns="61466" rIns="122932" bIns="61466" numCol="1" anchor="b" anchorCtr="0" compatLnSpc="1"/>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type="twoObj" preserve="1">
  <p:cSld name="Two Content">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2294"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45208" y="1476597"/>
            <a:ext cx="11542033" cy="579812"/>
          </a:xfrm>
        </p:spPr>
        <p:txBody>
          <a:bodyPr/>
          <a:lstStyle/>
          <a:p>
            <a:pPr fontAlgn="base"/>
            <a:r>
              <a:rPr lang="en-US" strike="noStrike" noProof="1" dirty="0"/>
              <a:t>Click to edit Master title style</a:t>
            </a:r>
            <a:endParaRPr lang="en-US" strike="noStrike" noProof="1" dirty="0"/>
          </a:p>
        </p:txBody>
      </p:sp>
      <p:sp>
        <p:nvSpPr>
          <p:cNvPr id="3" name="Content Placeholder 2"/>
          <p:cNvSpPr>
            <a:spLocks noGrp="1"/>
          </p:cNvSpPr>
          <p:nvPr>
            <p:ph sz="half" idx="1"/>
          </p:nvPr>
        </p:nvSpPr>
        <p:spPr>
          <a:xfrm>
            <a:off x="967057" y="2330051"/>
            <a:ext cx="5334344" cy="2815025"/>
          </a:xfrm>
        </p:spPr>
        <p:txBody>
          <a:bodyPr anchorCtr="0"/>
          <a:lstStyle>
            <a:lvl1pPr>
              <a:lnSpc>
                <a:spcPct val="100000"/>
              </a:lnSpc>
              <a:spcBef>
                <a:spcPts val="0"/>
              </a:spcBef>
              <a:spcAft>
                <a:spcPts val="805"/>
              </a:spcAft>
              <a:buSzPct val="125000"/>
              <a:buFont typeface="Arial" panose="020B0604020202020204" pitchFamily="34" charset="0"/>
              <a:buChar char="•"/>
              <a:defRPr lang="en-US" sz="2700" b="0" dirty="0" smtClean="0">
                <a:solidFill>
                  <a:schemeClr val="bg2"/>
                </a:solidFill>
                <a:latin typeface="Lucida Sans" pitchFamily="34" charset="0"/>
                <a:ea typeface="+mn-ea"/>
                <a:cs typeface="+mn-cs"/>
              </a:defRPr>
            </a:lvl1pPr>
            <a:lvl2pPr>
              <a:lnSpc>
                <a:spcPct val="100000"/>
              </a:lnSpc>
              <a:spcBef>
                <a:spcPts val="0"/>
              </a:spcBef>
              <a:spcAft>
                <a:spcPts val="805"/>
              </a:spcAft>
              <a:buSzPct val="125000"/>
              <a:buFont typeface="Arial" panose="020B0604020202020204" pitchFamily="34" charset="0"/>
              <a:buChar char="•"/>
              <a:defRPr lang="en-US" sz="2400" dirty="0" smtClean="0">
                <a:solidFill>
                  <a:schemeClr val="bg2"/>
                </a:solidFill>
                <a:latin typeface="Lucida Sans" pitchFamily="34" charset="0"/>
                <a:ea typeface="+mn-ea"/>
                <a:cs typeface="+mn-cs"/>
              </a:defRPr>
            </a:lvl2pPr>
            <a:lvl3pPr>
              <a:lnSpc>
                <a:spcPct val="100000"/>
              </a:lnSpc>
              <a:spcBef>
                <a:spcPts val="0"/>
              </a:spcBef>
              <a:spcAft>
                <a:spcPts val="805"/>
              </a:spcAft>
              <a:buSzPct val="125000"/>
              <a:buFont typeface="Arial" panose="020B0604020202020204" pitchFamily="34" charset="0"/>
              <a:buChar char="•"/>
              <a:defRPr lang="en-US" sz="2400" dirty="0" smtClean="0">
                <a:solidFill>
                  <a:schemeClr val="bg2"/>
                </a:solidFill>
                <a:latin typeface="Lucida Sans" pitchFamily="34" charset="0"/>
                <a:ea typeface="+mn-ea"/>
                <a:cs typeface="+mn-cs"/>
              </a:defRPr>
            </a:lvl3pPr>
            <a:lvl4pPr>
              <a:lnSpc>
                <a:spcPct val="100000"/>
              </a:lnSpc>
              <a:spcBef>
                <a:spcPts val="0"/>
              </a:spcBef>
              <a:spcAft>
                <a:spcPts val="805"/>
              </a:spcAft>
              <a:buSzPct val="125000"/>
              <a:buFont typeface="Arial" panose="020B0604020202020204" pitchFamily="34" charset="0"/>
              <a:buChar char="•"/>
              <a:defRPr lang="en-US" sz="2200" dirty="0" smtClean="0">
                <a:solidFill>
                  <a:schemeClr val="bg2"/>
                </a:solidFill>
                <a:latin typeface="Lucida Sans" pitchFamily="34" charset="0"/>
                <a:ea typeface="+mn-ea"/>
                <a:cs typeface="+mn-cs"/>
              </a:defRPr>
            </a:lvl4pPr>
            <a:lvl5pPr>
              <a:lnSpc>
                <a:spcPct val="100000"/>
              </a:lnSpc>
              <a:spcBef>
                <a:spcPts val="0"/>
              </a:spcBef>
              <a:spcAft>
                <a:spcPts val="805"/>
              </a:spcAft>
              <a:buSzPct val="125000"/>
              <a:buFont typeface="Arial" panose="020B0604020202020204" pitchFamily="34" charset="0"/>
              <a:buChar char="•"/>
              <a:defRPr lang="en-US" sz="2200" dirty="0">
                <a:solidFill>
                  <a:schemeClr val="bg2"/>
                </a:solidFill>
                <a:latin typeface="Lucida Sans" pitchFamily="34" charset="0"/>
                <a:ea typeface="+mn-ea"/>
                <a:cs typeface="+mn-cs"/>
              </a:defRPr>
            </a:lvl5pPr>
            <a:lvl6pPr>
              <a:defRPr sz="2400"/>
            </a:lvl6pPr>
            <a:lvl7pPr>
              <a:defRPr sz="2400"/>
            </a:lvl7pPr>
            <a:lvl8pPr>
              <a:defRPr sz="2400"/>
            </a:lvl8pPr>
            <a:lvl9pPr>
              <a:defRPr sz="24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4" name="Content Placeholder 3"/>
          <p:cNvSpPr>
            <a:spLocks noGrp="1"/>
          </p:cNvSpPr>
          <p:nvPr>
            <p:ph sz="half" idx="2"/>
          </p:nvPr>
        </p:nvSpPr>
        <p:spPr>
          <a:xfrm>
            <a:off x="6504518" y="2330051"/>
            <a:ext cx="5291197" cy="2815025"/>
          </a:xfrm>
        </p:spPr>
        <p:txBody>
          <a:bodyPr anchorCtr="0"/>
          <a:lstStyle>
            <a:lvl1pPr>
              <a:lnSpc>
                <a:spcPct val="100000"/>
              </a:lnSpc>
              <a:spcBef>
                <a:spcPts val="0"/>
              </a:spcBef>
              <a:spcAft>
                <a:spcPts val="805"/>
              </a:spcAft>
              <a:buSzPct val="125000"/>
              <a:buFont typeface="Arial" panose="020B0604020202020204" pitchFamily="34" charset="0"/>
              <a:buChar char="•"/>
              <a:defRPr lang="en-US" sz="2700" b="0" dirty="0" smtClean="0">
                <a:solidFill>
                  <a:schemeClr val="bg2"/>
                </a:solidFill>
                <a:latin typeface="Lucida Sans" pitchFamily="34" charset="0"/>
                <a:ea typeface="+mn-ea"/>
                <a:cs typeface="+mn-cs"/>
              </a:defRPr>
            </a:lvl1pPr>
            <a:lvl2pPr>
              <a:lnSpc>
                <a:spcPct val="100000"/>
              </a:lnSpc>
              <a:spcBef>
                <a:spcPts val="0"/>
              </a:spcBef>
              <a:spcAft>
                <a:spcPts val="805"/>
              </a:spcAft>
              <a:buSzPct val="125000"/>
              <a:buFont typeface="Arial" panose="020B0604020202020204" pitchFamily="34" charset="0"/>
              <a:buChar char="•"/>
              <a:defRPr lang="en-US" sz="2400" dirty="0" smtClean="0">
                <a:solidFill>
                  <a:schemeClr val="bg2"/>
                </a:solidFill>
                <a:latin typeface="Lucida Sans" pitchFamily="34" charset="0"/>
                <a:ea typeface="+mn-ea"/>
                <a:cs typeface="+mn-cs"/>
              </a:defRPr>
            </a:lvl2pPr>
            <a:lvl3pPr>
              <a:lnSpc>
                <a:spcPct val="100000"/>
              </a:lnSpc>
              <a:spcBef>
                <a:spcPts val="0"/>
              </a:spcBef>
              <a:spcAft>
                <a:spcPts val="805"/>
              </a:spcAft>
              <a:buSzPct val="125000"/>
              <a:buFont typeface="Arial" panose="020B0604020202020204" pitchFamily="34" charset="0"/>
              <a:buChar char="•"/>
              <a:defRPr lang="en-US" sz="2400" dirty="0" smtClean="0">
                <a:solidFill>
                  <a:schemeClr val="bg2"/>
                </a:solidFill>
                <a:latin typeface="Lucida Sans" pitchFamily="34" charset="0"/>
                <a:ea typeface="+mn-ea"/>
                <a:cs typeface="+mn-cs"/>
              </a:defRPr>
            </a:lvl3pPr>
            <a:lvl4pPr>
              <a:lnSpc>
                <a:spcPct val="100000"/>
              </a:lnSpc>
              <a:spcBef>
                <a:spcPts val="0"/>
              </a:spcBef>
              <a:spcAft>
                <a:spcPts val="805"/>
              </a:spcAft>
              <a:buSzPct val="125000"/>
              <a:buFont typeface="Arial" panose="020B0604020202020204" pitchFamily="34" charset="0"/>
              <a:buChar char="•"/>
              <a:defRPr lang="en-US" sz="2200" dirty="0" smtClean="0">
                <a:solidFill>
                  <a:schemeClr val="bg2"/>
                </a:solidFill>
                <a:latin typeface="Lucida Sans" pitchFamily="34" charset="0"/>
                <a:ea typeface="+mn-ea"/>
                <a:cs typeface="+mn-cs"/>
              </a:defRPr>
            </a:lvl4pPr>
            <a:lvl5pPr>
              <a:lnSpc>
                <a:spcPct val="100000"/>
              </a:lnSpc>
              <a:spcBef>
                <a:spcPts val="0"/>
              </a:spcBef>
              <a:spcAft>
                <a:spcPts val="805"/>
              </a:spcAft>
              <a:buSzPct val="125000"/>
              <a:buFont typeface="Arial" panose="020B0604020202020204" pitchFamily="34" charset="0"/>
              <a:buChar char="•"/>
              <a:defRPr lang="en-US" sz="2200" dirty="0">
                <a:solidFill>
                  <a:schemeClr val="bg2"/>
                </a:solidFill>
                <a:latin typeface="Lucida Sans" pitchFamily="34" charset="0"/>
                <a:ea typeface="+mn-ea"/>
                <a:cs typeface="+mn-cs"/>
              </a:defRPr>
            </a:lvl5pPr>
            <a:lvl6pPr>
              <a:defRPr sz="2400"/>
            </a:lvl6pPr>
            <a:lvl7pPr>
              <a:defRPr sz="2400"/>
            </a:lvl7pPr>
            <a:lvl8pPr>
              <a:defRPr sz="2400"/>
            </a:lvl8pPr>
            <a:lvl9pPr>
              <a:defRPr sz="24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12" name="Rectangle 4"/>
          <p:cNvSpPr>
            <a:spLocks noGrp="1" noChangeArrowheads="1"/>
          </p:cNvSpPr>
          <p:nvPr>
            <p:ph type="dt" sz="half" idx="1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967A510D-99EA-450F-A733-49970FAE03E3}"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type="twoTxTwoObj" preserve="1">
  <p:cSld name="Comparison">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3318"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09362" y="1245917"/>
            <a:ext cx="11577876" cy="579812"/>
          </a:xfrm>
        </p:spPr>
        <p:txBody>
          <a:bodyPr/>
          <a:lstStyle>
            <a:lvl1pPr>
              <a:defRPr/>
            </a:lvl1pPr>
          </a:lstStyle>
          <a:p>
            <a:pPr fontAlgn="base"/>
            <a:r>
              <a:rPr lang="en-US" strike="noStrike" noProof="1" dirty="0"/>
              <a:t>Click to edit Master title style</a:t>
            </a:r>
            <a:endParaRPr lang="en-US" strike="noStrike" noProof="1" dirty="0"/>
          </a:p>
        </p:txBody>
      </p:sp>
      <p:sp>
        <p:nvSpPr>
          <p:cNvPr id="3" name="Text Placeholder 2"/>
          <p:cNvSpPr>
            <a:spLocks noGrp="1"/>
          </p:cNvSpPr>
          <p:nvPr>
            <p:ph type="body" idx="1"/>
          </p:nvPr>
        </p:nvSpPr>
        <p:spPr>
          <a:xfrm>
            <a:off x="916605" y="2092378"/>
            <a:ext cx="5384813" cy="504184"/>
          </a:xfrm>
        </p:spPr>
        <p:txBody>
          <a:bodyPr anchor="b"/>
          <a:lstStyle>
            <a:lvl1pPr marL="0" indent="0">
              <a:buNone/>
              <a:defRPr sz="2400" b="1">
                <a:solidFill>
                  <a:schemeClr val="accent1"/>
                </a:solidFill>
              </a:defRPr>
            </a:lvl1pPr>
            <a:lvl2pPr marL="614680" indent="0">
              <a:buNone/>
              <a:defRPr sz="2700" b="1"/>
            </a:lvl2pPr>
            <a:lvl3pPr marL="1229360" indent="0">
              <a:buNone/>
              <a:defRPr sz="2400" b="1"/>
            </a:lvl3pPr>
            <a:lvl4pPr marL="1844040" indent="0">
              <a:buNone/>
              <a:defRPr sz="2200" b="1"/>
            </a:lvl4pPr>
            <a:lvl5pPr marL="2458720" indent="0">
              <a:buNone/>
              <a:defRPr sz="2200" b="1"/>
            </a:lvl5pPr>
            <a:lvl6pPr marL="3073400" indent="0">
              <a:buNone/>
              <a:defRPr sz="2200" b="1"/>
            </a:lvl6pPr>
            <a:lvl7pPr marL="3688080" indent="0">
              <a:buNone/>
              <a:defRPr sz="2200" b="1"/>
            </a:lvl7pPr>
            <a:lvl8pPr marL="4302760" indent="0">
              <a:buNone/>
              <a:defRPr sz="2200" b="1"/>
            </a:lvl8pPr>
            <a:lvl9pPr marL="4917440" indent="0">
              <a:buNone/>
              <a:defRPr sz="2200" b="1"/>
            </a:lvl9pPr>
          </a:lstStyle>
          <a:p>
            <a:pPr lvl="0" fontAlgn="base"/>
            <a:r>
              <a:rPr lang="en-US" strike="noStrike" noProof="1" dirty="0"/>
              <a:t>Click to edit Master text styles</a:t>
            </a:r>
            <a:endParaRPr lang="en-US" strike="noStrike" noProof="1" dirty="0"/>
          </a:p>
        </p:txBody>
      </p:sp>
      <p:sp>
        <p:nvSpPr>
          <p:cNvPr id="4" name="Content Placeholder 3"/>
          <p:cNvSpPr>
            <a:spLocks noGrp="1"/>
          </p:cNvSpPr>
          <p:nvPr>
            <p:ph sz="half" idx="2"/>
          </p:nvPr>
        </p:nvSpPr>
        <p:spPr>
          <a:xfrm>
            <a:off x="916603" y="2683987"/>
            <a:ext cx="5384813" cy="1827666"/>
          </a:xfrm>
        </p:spPr>
        <p:txBody>
          <a:bodyPr/>
          <a:lstStyle>
            <a:lvl1pPr>
              <a:defRPr lang="en-US" sz="2400" b="0" dirty="0" smtClean="0">
                <a:solidFill>
                  <a:schemeClr val="bg2"/>
                </a:solidFill>
                <a:latin typeface="Lucida Sans" pitchFamily="34" charset="0"/>
                <a:ea typeface="+mn-ea"/>
                <a:cs typeface="+mn-cs"/>
              </a:defRPr>
            </a:lvl1pPr>
            <a:lvl2pPr>
              <a:defRPr lang="en-US" sz="2200" dirty="0" smtClean="0">
                <a:solidFill>
                  <a:schemeClr val="bg2"/>
                </a:solidFill>
                <a:latin typeface="Lucida Sans" pitchFamily="34" charset="0"/>
                <a:ea typeface="+mn-ea"/>
                <a:cs typeface="+mn-cs"/>
              </a:defRPr>
            </a:lvl2pPr>
            <a:lvl3pPr>
              <a:defRPr lang="en-US" sz="2200" dirty="0" smtClean="0">
                <a:solidFill>
                  <a:schemeClr val="bg2"/>
                </a:solidFill>
                <a:latin typeface="Lucida Sans" pitchFamily="34" charset="0"/>
                <a:ea typeface="+mn-ea"/>
                <a:cs typeface="+mn-cs"/>
              </a:defRPr>
            </a:lvl3pPr>
            <a:lvl4pPr>
              <a:defRPr lang="en-US" sz="1900" dirty="0" smtClean="0">
                <a:solidFill>
                  <a:schemeClr val="bg2"/>
                </a:solidFill>
                <a:latin typeface="Lucida Sans" pitchFamily="34" charset="0"/>
                <a:ea typeface="+mn-ea"/>
                <a:cs typeface="+mn-cs"/>
              </a:defRPr>
            </a:lvl4pPr>
            <a:lvl5pPr>
              <a:defRPr lang="en-US" sz="1900" dirty="0">
                <a:solidFill>
                  <a:schemeClr val="bg2"/>
                </a:solidFill>
                <a:latin typeface="Lucida Sans" pitchFamily="34" charset="0"/>
                <a:ea typeface="+mn-ea"/>
                <a:cs typeface="+mn-cs"/>
              </a:defRPr>
            </a:lvl5pPr>
            <a:lvl6pPr>
              <a:defRPr sz="2200"/>
            </a:lvl6pPr>
            <a:lvl7pPr>
              <a:defRPr sz="2200"/>
            </a:lvl7pPr>
            <a:lvl8pPr>
              <a:defRPr sz="2200"/>
            </a:lvl8pPr>
            <a:lvl9pPr>
              <a:defRPr sz="22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5" name="Text Placeholder 4"/>
          <p:cNvSpPr>
            <a:spLocks noGrp="1"/>
          </p:cNvSpPr>
          <p:nvPr>
            <p:ph type="body" sz="quarter" idx="3"/>
          </p:nvPr>
        </p:nvSpPr>
        <p:spPr>
          <a:xfrm>
            <a:off x="6498192" y="2092378"/>
            <a:ext cx="5386928" cy="504184"/>
          </a:xfrm>
        </p:spPr>
        <p:txBody>
          <a:bodyPr anchor="b"/>
          <a:lstStyle>
            <a:lvl1pPr marL="0" indent="0">
              <a:buNone/>
              <a:defRPr sz="2400" b="1">
                <a:solidFill>
                  <a:schemeClr val="accent1"/>
                </a:solidFill>
              </a:defRPr>
            </a:lvl1pPr>
            <a:lvl2pPr marL="614680" indent="0">
              <a:buNone/>
              <a:defRPr sz="2700" b="1"/>
            </a:lvl2pPr>
            <a:lvl3pPr marL="1229360" indent="0">
              <a:buNone/>
              <a:defRPr sz="2400" b="1"/>
            </a:lvl3pPr>
            <a:lvl4pPr marL="1844040" indent="0">
              <a:buNone/>
              <a:defRPr sz="2200" b="1"/>
            </a:lvl4pPr>
            <a:lvl5pPr marL="2458720" indent="0">
              <a:buNone/>
              <a:defRPr sz="2200" b="1"/>
            </a:lvl5pPr>
            <a:lvl6pPr marL="3073400" indent="0">
              <a:buNone/>
              <a:defRPr sz="2200" b="1"/>
            </a:lvl6pPr>
            <a:lvl7pPr marL="3688080" indent="0">
              <a:buNone/>
              <a:defRPr sz="2200" b="1"/>
            </a:lvl7pPr>
            <a:lvl8pPr marL="4302760" indent="0">
              <a:buNone/>
              <a:defRPr sz="2200" b="1"/>
            </a:lvl8pPr>
            <a:lvl9pPr marL="4917440" indent="0">
              <a:buNone/>
              <a:defRPr sz="2200" b="1"/>
            </a:lvl9pPr>
          </a:lstStyle>
          <a:p>
            <a:pPr lvl="0" fontAlgn="base"/>
            <a:r>
              <a:rPr lang="en-US" strike="noStrike" noProof="1" dirty="0"/>
              <a:t>Click to edit Master text styles</a:t>
            </a:r>
            <a:endParaRPr lang="en-US" strike="noStrike" noProof="1" dirty="0"/>
          </a:p>
        </p:txBody>
      </p:sp>
      <p:sp>
        <p:nvSpPr>
          <p:cNvPr id="6" name="Content Placeholder 5"/>
          <p:cNvSpPr>
            <a:spLocks noGrp="1"/>
          </p:cNvSpPr>
          <p:nvPr>
            <p:ph sz="quarter" idx="4"/>
          </p:nvPr>
        </p:nvSpPr>
        <p:spPr>
          <a:xfrm>
            <a:off x="6498191" y="2683987"/>
            <a:ext cx="5386928" cy="1827666"/>
          </a:xfrm>
        </p:spPr>
        <p:txBody>
          <a:bodyPr/>
          <a:lstStyle>
            <a:lvl1pPr>
              <a:defRPr lang="en-US" sz="2400" b="0" dirty="0" smtClean="0">
                <a:solidFill>
                  <a:schemeClr val="bg2"/>
                </a:solidFill>
                <a:latin typeface="Lucida Sans" pitchFamily="34" charset="0"/>
                <a:ea typeface="+mn-ea"/>
                <a:cs typeface="+mn-cs"/>
              </a:defRPr>
            </a:lvl1pPr>
            <a:lvl2pPr>
              <a:defRPr lang="en-US" sz="2200" dirty="0" smtClean="0">
                <a:solidFill>
                  <a:schemeClr val="bg2"/>
                </a:solidFill>
                <a:latin typeface="Lucida Sans" pitchFamily="34" charset="0"/>
                <a:ea typeface="+mn-ea"/>
                <a:cs typeface="+mn-cs"/>
              </a:defRPr>
            </a:lvl2pPr>
            <a:lvl3pPr>
              <a:defRPr lang="en-US" sz="2200" dirty="0" smtClean="0">
                <a:solidFill>
                  <a:schemeClr val="bg2"/>
                </a:solidFill>
                <a:latin typeface="Lucida Sans" pitchFamily="34" charset="0"/>
                <a:ea typeface="+mn-ea"/>
                <a:cs typeface="+mn-cs"/>
              </a:defRPr>
            </a:lvl3pPr>
            <a:lvl4pPr>
              <a:defRPr lang="en-US" sz="1900" dirty="0" smtClean="0">
                <a:solidFill>
                  <a:schemeClr val="bg2"/>
                </a:solidFill>
                <a:latin typeface="Lucida Sans" pitchFamily="34" charset="0"/>
                <a:ea typeface="+mn-ea"/>
                <a:cs typeface="+mn-cs"/>
              </a:defRPr>
            </a:lvl4pPr>
            <a:lvl5pPr>
              <a:defRPr lang="en-US" sz="1900" dirty="0">
                <a:solidFill>
                  <a:schemeClr val="bg2"/>
                </a:solidFill>
                <a:latin typeface="Lucida Sans" pitchFamily="34" charset="0"/>
                <a:ea typeface="+mn-ea"/>
                <a:cs typeface="+mn-cs"/>
              </a:defRPr>
            </a:lvl5pPr>
            <a:lvl6pPr>
              <a:defRPr sz="2200"/>
            </a:lvl6pPr>
            <a:lvl7pPr>
              <a:defRPr sz="2200"/>
            </a:lvl7pPr>
            <a:lvl8pPr>
              <a:defRPr sz="2200"/>
            </a:lvl8pPr>
            <a:lvl9pPr>
              <a:defRPr sz="22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12" name="Rectangle 4"/>
          <p:cNvSpPr>
            <a:spLocks noGrp="1" noChangeArrowheads="1"/>
          </p:cNvSpPr>
          <p:nvPr>
            <p:ph type="dt" sz="half" idx="1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1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1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01436D3D-CAEA-4384-88C1-9AC1E84A4E98}"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0246"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55448" y="1404676"/>
            <a:ext cx="11531790" cy="579812"/>
          </a:xfrm>
        </p:spPr>
        <p:txBody>
          <a:bodyPr/>
          <a:lstStyle>
            <a:lvl1pPr>
              <a:defRPr sz="3200">
                <a:latin typeface="Lucida Sans" pitchFamily="34" charset="0"/>
              </a:defRPr>
            </a:lvl1pPr>
          </a:lstStyle>
          <a:p>
            <a:pPr fontAlgn="base"/>
            <a:r>
              <a:rPr lang="en-US" strike="noStrike" noProof="1" dirty="0"/>
              <a:t>Click to edit Master title style</a:t>
            </a:r>
            <a:endParaRPr lang="en-US" strike="noStrike" noProof="1" dirty="0"/>
          </a:p>
        </p:txBody>
      </p:sp>
      <p:sp>
        <p:nvSpPr>
          <p:cNvPr id="3" name="Content Placeholder 2"/>
          <p:cNvSpPr>
            <a:spLocks noGrp="1"/>
          </p:cNvSpPr>
          <p:nvPr>
            <p:ph idx="1"/>
          </p:nvPr>
        </p:nvSpPr>
        <p:spPr>
          <a:xfrm>
            <a:off x="1241767" y="2341682"/>
            <a:ext cx="10359152" cy="2155714"/>
          </a:xfrm>
        </p:spPr>
        <p:txBody>
          <a:bodyPr lIns="614660" rIns="614660"/>
          <a:lstStyle>
            <a:lvl1pPr marL="462915" indent="-241300">
              <a:spcBef>
                <a:spcPts val="1615"/>
              </a:spcBef>
              <a:buSzPct val="100000"/>
              <a:buFont typeface="Arial" panose="020B0604020202020204" pitchFamily="34" charset="0"/>
              <a:buChar char="•"/>
              <a:defRPr sz="2700" b="0"/>
            </a:lvl1pPr>
            <a:lvl2pPr marL="685165" indent="-222250">
              <a:spcBef>
                <a:spcPts val="540"/>
              </a:spcBef>
              <a:buSzPct val="75000"/>
              <a:buFont typeface="Lucida Sans" pitchFamily="34" charset="0"/>
              <a:buChar char="–"/>
              <a:defRPr sz="2700"/>
            </a:lvl2pPr>
            <a:lvl3pPr marL="1069340" indent="-295275">
              <a:spcBef>
                <a:spcPts val="540"/>
              </a:spcBef>
              <a:buSzPct val="100000"/>
              <a:buFont typeface="Arial" panose="020B0604020202020204" pitchFamily="34" charset="0"/>
              <a:buChar char="•"/>
              <a:defRPr sz="2200"/>
            </a:lvl3pPr>
            <a:lvl4pPr marL="1229360" indent="-222250">
              <a:spcBef>
                <a:spcPts val="540"/>
              </a:spcBef>
              <a:buSzPct val="100000"/>
              <a:buFont typeface="Lucida Sans" pitchFamily="34" charset="0"/>
              <a:buChar char="–"/>
              <a:defRPr sz="2200"/>
            </a:lvl4pPr>
            <a:lvl5pPr marL="1450975" indent="-222250">
              <a:spcBef>
                <a:spcPts val="540"/>
              </a:spcBef>
              <a:buSzPct val="100000"/>
              <a:buFont typeface="Arial" panose="020B0604020202020204" pitchFamily="34" charset="0"/>
              <a:buChar char="•"/>
              <a:defRPr sz="2200"/>
            </a:lvl5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12"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81250" y="7516813"/>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89ADA95E-ED9E-482F-ABFD-6CE64A2D4A2B}"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type="titleOnly" preserve="1">
  <p:cSld name="Title Only">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4342"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24724" y="2042479"/>
            <a:ext cx="11562514" cy="579812"/>
          </a:xfrm>
        </p:spPr>
        <p:txBody>
          <a:bodyPr/>
          <a:lstStyle/>
          <a:p>
            <a:pPr fontAlgn="base"/>
            <a:r>
              <a:rPr lang="en-US" strike="noStrike" noProof="1" dirty="0"/>
              <a:t>Click to edit Master title style</a:t>
            </a:r>
            <a:endParaRPr lang="en-US" strike="noStrike" noProof="1" dirty="0"/>
          </a:p>
        </p:txBody>
      </p:sp>
      <p:sp>
        <p:nvSpPr>
          <p:cNvPr id="12"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070F4618-6A8D-4B87-BA21-9E1344F61FFC}"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5366"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12"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8625664E-C931-454D-B62B-E550BCDD2E89}"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type="objTx" preserve="1">
  <p:cSld name="Content with Caption">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6390"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09365" y="804272"/>
            <a:ext cx="4009517" cy="1260460"/>
          </a:xfrm>
        </p:spPr>
        <p:txBody>
          <a:bodyPr/>
          <a:lstStyle>
            <a:lvl1pPr algn="l">
              <a:defRPr sz="2700" b="1"/>
            </a:lvl1pPr>
          </a:lstStyle>
          <a:p>
            <a:pPr fontAlgn="base"/>
            <a:r>
              <a:rPr lang="en-US" strike="noStrike" noProof="1"/>
              <a:t>Click to edit Master title style</a:t>
            </a:r>
            <a:endParaRPr lang="en-US" strike="noStrike" noProof="1"/>
          </a:p>
        </p:txBody>
      </p:sp>
      <p:sp>
        <p:nvSpPr>
          <p:cNvPr id="3" name="Content Placeholder 2"/>
          <p:cNvSpPr>
            <a:spLocks noGrp="1"/>
          </p:cNvSpPr>
          <p:nvPr>
            <p:ph idx="1"/>
          </p:nvPr>
        </p:nvSpPr>
        <p:spPr>
          <a:xfrm>
            <a:off x="4764873" y="1402991"/>
            <a:ext cx="6813006" cy="2483104"/>
          </a:xfrm>
        </p:spPr>
        <p:txBody>
          <a:bodyPr/>
          <a:lstStyle>
            <a:lvl1pPr marL="222250" indent="-222250">
              <a:buSzPct val="125000"/>
              <a:buFont typeface="Arial" panose="020B0604020202020204" pitchFamily="34" charset="0"/>
              <a:buChar char="•"/>
              <a:defRPr lang="en-US" sz="3200" b="0" dirty="0" smtClean="0">
                <a:solidFill>
                  <a:schemeClr val="bg2"/>
                </a:solidFill>
                <a:latin typeface="Lucida Sans" pitchFamily="34" charset="0"/>
                <a:ea typeface="+mn-ea"/>
                <a:cs typeface="+mn-cs"/>
              </a:defRPr>
            </a:lvl1pPr>
            <a:lvl2pPr marL="614680" indent="-222250" defTabSz="1229360">
              <a:buSzPct val="125000"/>
              <a:buFont typeface="Arial" panose="020B0604020202020204" pitchFamily="34" charset="0"/>
              <a:buChar char="•"/>
              <a:defRPr lang="en-US" sz="3000" dirty="0" smtClean="0">
                <a:solidFill>
                  <a:schemeClr val="bg2"/>
                </a:solidFill>
                <a:latin typeface="Lucida Sans" pitchFamily="34" charset="0"/>
                <a:ea typeface="+mn-ea"/>
                <a:cs typeface="+mn-cs"/>
              </a:defRPr>
            </a:lvl2pPr>
            <a:lvl3pPr>
              <a:buSzPct val="125000"/>
              <a:buFont typeface="Arial" panose="020B0604020202020204" pitchFamily="34" charset="0"/>
              <a:buChar char="•"/>
              <a:defRPr lang="en-US" sz="3000" dirty="0" smtClean="0">
                <a:solidFill>
                  <a:schemeClr val="bg2"/>
                </a:solidFill>
                <a:latin typeface="Lucida Sans" pitchFamily="34" charset="0"/>
                <a:ea typeface="+mn-ea"/>
                <a:cs typeface="+mn-cs"/>
              </a:defRPr>
            </a:lvl3pPr>
            <a:lvl4pPr marL="1310640" indent="-243205">
              <a:buSzPct val="125000"/>
              <a:buFont typeface="Arial" panose="020B0604020202020204" pitchFamily="34" charset="0"/>
              <a:buChar char="•"/>
              <a:defRPr lang="en-US" sz="2700" dirty="0" smtClean="0">
                <a:solidFill>
                  <a:schemeClr val="bg2"/>
                </a:solidFill>
                <a:latin typeface="Lucida Sans" pitchFamily="34" charset="0"/>
                <a:ea typeface="+mn-ea"/>
                <a:cs typeface="+mn-cs"/>
              </a:defRPr>
            </a:lvl4pPr>
            <a:lvl5pPr>
              <a:buSzPct val="125000"/>
              <a:buFont typeface="Arial" panose="020B0604020202020204" pitchFamily="34" charset="0"/>
              <a:buChar char="•"/>
              <a:defRPr lang="en-US" sz="2700" dirty="0">
                <a:solidFill>
                  <a:schemeClr val="bg2"/>
                </a:solidFill>
                <a:latin typeface="Lucida Sans" pitchFamily="34" charset="0"/>
                <a:ea typeface="+mn-ea"/>
                <a:cs typeface="+mn-cs"/>
              </a:defRPr>
            </a:lvl5pPr>
            <a:lvl6pPr>
              <a:defRPr sz="2700"/>
            </a:lvl6pPr>
            <a:lvl7pPr>
              <a:defRPr sz="2700"/>
            </a:lvl7pPr>
            <a:lvl8pPr>
              <a:defRPr sz="2700"/>
            </a:lvl8pPr>
            <a:lvl9pPr>
              <a:defRPr sz="27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4" name="Text Placeholder 3"/>
          <p:cNvSpPr>
            <a:spLocks noGrp="1"/>
          </p:cNvSpPr>
          <p:nvPr>
            <p:ph type="body" sz="half" idx="2"/>
          </p:nvPr>
        </p:nvSpPr>
        <p:spPr>
          <a:xfrm>
            <a:off x="609365" y="2592747"/>
            <a:ext cx="4009517" cy="420154"/>
          </a:xfrm>
        </p:spPr>
        <p:txBody>
          <a:bodyPr/>
          <a:lstStyle>
            <a:lvl1pPr marL="0" indent="0">
              <a:buNone/>
              <a:defRPr sz="1900"/>
            </a:lvl1pPr>
            <a:lvl2pPr marL="614680" indent="0">
              <a:buNone/>
              <a:defRPr sz="1600"/>
            </a:lvl2pPr>
            <a:lvl3pPr marL="1229360" indent="0">
              <a:buNone/>
              <a:defRPr sz="1300"/>
            </a:lvl3pPr>
            <a:lvl4pPr marL="1844040" indent="0">
              <a:buNone/>
              <a:defRPr sz="1200"/>
            </a:lvl4pPr>
            <a:lvl5pPr marL="2458720" indent="0">
              <a:buNone/>
              <a:defRPr sz="1200"/>
            </a:lvl5pPr>
            <a:lvl6pPr marL="3073400" indent="0">
              <a:buNone/>
              <a:defRPr sz="1200"/>
            </a:lvl6pPr>
            <a:lvl7pPr marL="3688080" indent="0">
              <a:buNone/>
              <a:defRPr sz="1200"/>
            </a:lvl7pPr>
            <a:lvl8pPr marL="4302760" indent="0">
              <a:buNone/>
              <a:defRPr sz="1200"/>
            </a:lvl8pPr>
            <a:lvl9pPr marL="4917440" indent="0">
              <a:buNone/>
              <a:defRPr sz="1200"/>
            </a:lvl9pPr>
          </a:lstStyle>
          <a:p>
            <a:pPr lvl="0" fontAlgn="base"/>
            <a:r>
              <a:rPr lang="en-US" strike="noStrike" noProof="1"/>
              <a:t>Click to edit Master text styles</a:t>
            </a:r>
            <a:endParaRPr lang="en-US" strike="noStrike" noProof="1"/>
          </a:p>
        </p:txBody>
      </p:sp>
      <p:sp>
        <p:nvSpPr>
          <p:cNvPr id="12" name="Rectangle 4"/>
          <p:cNvSpPr>
            <a:spLocks noGrp="1" noChangeArrowheads="1"/>
          </p:cNvSpPr>
          <p:nvPr>
            <p:ph type="dt" sz="half" idx="1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D201577E-4725-42A5-AEB8-A6992A795B0C}"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type="picTx" preserve="1">
  <p:cSld name="Picture with Caption">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7414"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2388784" y="5426260"/>
            <a:ext cx="7312343" cy="504184"/>
          </a:xfrm>
        </p:spPr>
        <p:txBody>
          <a:bodyPr/>
          <a:lstStyle>
            <a:lvl1pPr algn="l">
              <a:defRPr sz="2700" b="1"/>
            </a:lvl1pPr>
          </a:lstStyle>
          <a:p>
            <a:pPr fontAlgn="base"/>
            <a:r>
              <a:rPr lang="en-US" strike="noStrike" noProof="1" dirty="0"/>
              <a:t>Click to edit Master title style</a:t>
            </a:r>
            <a:endParaRPr lang="en-US" strike="noStrike" noProof="1" dirty="0"/>
          </a:p>
        </p:txBody>
      </p:sp>
      <p:sp>
        <p:nvSpPr>
          <p:cNvPr id="3" name="Picture Placeholder 2"/>
          <p:cNvSpPr>
            <a:spLocks noGrp="1"/>
          </p:cNvSpPr>
          <p:nvPr>
            <p:ph type="pic" idx="1"/>
          </p:nvPr>
        </p:nvSpPr>
        <p:spPr>
          <a:xfrm>
            <a:off x="2388784" y="1221672"/>
            <a:ext cx="7312343" cy="798290"/>
          </a:xfrm>
        </p:spPr>
        <p:txBody>
          <a:bodyPr vert="horz" wrap="square" lIns="122932" tIns="61466" rIns="122932" bIns="61466" numCol="1" anchor="t" anchorCtr="1" compatLnSpc="1">
            <a:spAutoFit/>
          </a:bodyPr>
          <a:lstStyle>
            <a:lvl1pPr marL="0" indent="0">
              <a:buNone/>
              <a:defRPr sz="4300"/>
            </a:lvl1pPr>
            <a:lvl2pPr marL="614680" indent="0">
              <a:buNone/>
              <a:defRPr sz="3800"/>
            </a:lvl2pPr>
            <a:lvl3pPr marL="1229360" indent="0">
              <a:buNone/>
              <a:defRPr sz="3200"/>
            </a:lvl3pPr>
            <a:lvl4pPr marL="1844040" indent="0">
              <a:buNone/>
              <a:defRPr sz="2700"/>
            </a:lvl4pPr>
            <a:lvl5pPr marL="2458720" indent="0">
              <a:buNone/>
              <a:defRPr sz="2700"/>
            </a:lvl5pPr>
            <a:lvl6pPr marL="3073400" indent="0">
              <a:buNone/>
              <a:defRPr sz="2700"/>
            </a:lvl6pPr>
            <a:lvl7pPr marL="3688080" indent="0">
              <a:buNone/>
              <a:defRPr sz="2700"/>
            </a:lvl7pPr>
            <a:lvl8pPr marL="4302760" indent="0">
              <a:buNone/>
              <a:defRPr sz="2700"/>
            </a:lvl8pPr>
            <a:lvl9pPr marL="4917440" indent="0">
              <a:buNone/>
              <a:defRPr sz="2700"/>
            </a:lvl9pPr>
          </a:lstStyle>
          <a:p>
            <a:pPr marL="0" marR="0" lvl="0" indent="0" algn="l" defTabSz="914400" rtl="0" eaLnBrk="0" fontAlgn="base" latinLnBrk="0" hangingPunct="0">
              <a:lnSpc>
                <a:spcPct val="100000"/>
              </a:lnSpc>
              <a:spcBef>
                <a:spcPct val="25000"/>
              </a:spcBef>
              <a:spcAft>
                <a:spcPct val="0"/>
              </a:spcAft>
              <a:buClr>
                <a:srgbClr val="C60C30"/>
              </a:buClr>
              <a:buSzPct val="100000"/>
              <a:buFont typeface="Arial" panose="020B0604020202020204" pitchFamily="34" charset="0"/>
              <a:buNone/>
              <a:defRPr/>
            </a:pPr>
            <a:endParaRPr kumimoji="0" lang="en-US" sz="4300" b="0" i="0" u="none" strike="noStrike" kern="0" cap="none" spc="0" normalizeH="0" baseline="0" noProof="0">
              <a:ln>
                <a:noFill/>
              </a:ln>
              <a:solidFill>
                <a:schemeClr val="bg2"/>
              </a:solidFill>
              <a:effectLst/>
              <a:uLnTx/>
              <a:uFillTx/>
              <a:latin typeface="Lucida Sans" pitchFamily="34" charset="0"/>
              <a:ea typeface="+mn-ea"/>
              <a:cs typeface="+mn-cs"/>
            </a:endParaRPr>
          </a:p>
        </p:txBody>
      </p:sp>
      <p:sp>
        <p:nvSpPr>
          <p:cNvPr id="4" name="Text Placeholder 3"/>
          <p:cNvSpPr>
            <a:spLocks noGrp="1"/>
          </p:cNvSpPr>
          <p:nvPr>
            <p:ph type="body" sz="half" idx="2"/>
          </p:nvPr>
        </p:nvSpPr>
        <p:spPr>
          <a:xfrm>
            <a:off x="2388784" y="6006682"/>
            <a:ext cx="7312343" cy="420154"/>
          </a:xfrm>
        </p:spPr>
        <p:txBody>
          <a:bodyPr/>
          <a:lstStyle>
            <a:lvl1pPr marL="0" indent="0">
              <a:buNone/>
              <a:defRPr sz="1900"/>
            </a:lvl1pPr>
            <a:lvl2pPr marL="614680" indent="0">
              <a:buNone/>
              <a:defRPr sz="1600"/>
            </a:lvl2pPr>
            <a:lvl3pPr marL="1229360" indent="0">
              <a:buNone/>
              <a:defRPr sz="1300"/>
            </a:lvl3pPr>
            <a:lvl4pPr marL="1844040" indent="0">
              <a:buNone/>
              <a:defRPr sz="1200"/>
            </a:lvl4pPr>
            <a:lvl5pPr marL="2458720" indent="0">
              <a:buNone/>
              <a:defRPr sz="1200"/>
            </a:lvl5pPr>
            <a:lvl6pPr marL="3073400" indent="0">
              <a:buNone/>
              <a:defRPr sz="1200"/>
            </a:lvl6pPr>
            <a:lvl7pPr marL="3688080" indent="0">
              <a:buNone/>
              <a:defRPr sz="1200"/>
            </a:lvl7pPr>
            <a:lvl8pPr marL="4302760" indent="0">
              <a:buNone/>
              <a:defRPr sz="1200"/>
            </a:lvl8pPr>
            <a:lvl9pPr marL="4917440" indent="0">
              <a:buNone/>
              <a:defRPr sz="1200"/>
            </a:lvl9pPr>
          </a:lstStyle>
          <a:p>
            <a:pPr lvl="0" fontAlgn="base"/>
            <a:r>
              <a:rPr lang="en-US" strike="noStrike" noProof="1" dirty="0"/>
              <a:t>Click to edit Master text styles</a:t>
            </a:r>
            <a:endParaRPr lang="en-US" strike="noStrike" noProof="1" dirty="0"/>
          </a:p>
        </p:txBody>
      </p:sp>
      <p:sp>
        <p:nvSpPr>
          <p:cNvPr id="12" name="Rectangle 4"/>
          <p:cNvSpPr>
            <a:spLocks noGrp="1" noChangeArrowheads="1"/>
          </p:cNvSpPr>
          <p:nvPr>
            <p:ph type="dt" sz="half" idx="1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A44C1F32-AE4F-4177-AF49-BDA05C8112D2}"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仅标题">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pPr fontAlgn="base"/>
            <a:r>
              <a:rPr lang="zh-CN" altLang="en-US" strike="noStrike" noProof="1"/>
              <a:t>单击此处编辑母版标题样式</a:t>
            </a:r>
            <a:endParaRPr lang="zh-CN" altLang="en-US" strike="noStrike" noProof="1"/>
          </a:p>
        </p:txBody>
      </p:sp>
      <p:sp>
        <p:nvSpPr>
          <p:cNvPr id="3" name="日期占位符 2"/>
          <p:cNvSpPr>
            <a:spLocks noGrp="1"/>
          </p:cNvSpPr>
          <p:nvPr>
            <p:ph type="dt" sz="half" idx="10"/>
            <p:custDataLst>
              <p:tags r:id="rId2"/>
            </p:custDataLst>
          </p:nvPr>
        </p:nvSpPr>
        <p:spPr>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3"/>
            </p:custDataLst>
          </p:nvPr>
        </p:nvSpPr>
        <p:spPr>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p>
            <a:pPr fontAlgn="base"/>
            <a:endParaRPr lang="zh-CN" altLang="en-US" strike="noStrike" noProof="1" dirty="0"/>
          </a:p>
        </p:txBody>
      </p:sp>
      <p:sp>
        <p:nvSpPr>
          <p:cNvPr id="5" name="灯片编号占位符 4"/>
          <p:cNvSpPr>
            <a:spLocks noGrp="1"/>
          </p:cNvSpPr>
          <p:nvPr>
            <p:ph type="sldNum" sz="quarter" idx="12"/>
            <p:custDataLst>
              <p:tags r:id="rId4"/>
            </p:custDataLst>
          </p:nvPr>
        </p:nvSpPr>
        <p:spPr>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
        <p:nvSpPr>
          <p:cNvPr id="33794" name="任意多边形: 形状 7"/>
          <p:cNvSpPr/>
          <p:nvPr userDrawn="1">
            <p:custDataLst>
              <p:tags r:id="rId2"/>
            </p:custDataLst>
          </p:nvPr>
        </p:nvSpPr>
        <p:spPr>
          <a:xfrm>
            <a:off x="6053138" y="909638"/>
            <a:ext cx="5907087" cy="5791200"/>
          </a:xfrm>
          <a:custGeom>
            <a:avLst/>
            <a:gdLst/>
            <a:ahLst/>
            <a:cxnLst>
              <a:cxn ang="0">
                <a:pos x="3878267" y="174"/>
              </a:cxn>
              <a:cxn ang="0">
                <a:pos x="4332987" y="60430"/>
              </a:cxn>
              <a:cxn ang="0">
                <a:pos x="5244395" y="1122188"/>
              </a:cxn>
              <a:cxn ang="0">
                <a:pos x="5870601" y="3287669"/>
              </a:cxn>
              <a:cxn ang="0">
                <a:pos x="5817529" y="4123526"/>
              </a:cxn>
              <a:cxn ang="0">
                <a:pos x="5155956" y="4910987"/>
              </a:cxn>
              <a:cxn ang="0">
                <a:pos x="3378304" y="5733590"/>
              </a:cxn>
              <a:cxn ang="0">
                <a:pos x="2077595" y="5724350"/>
              </a:cxn>
              <a:cxn ang="0">
                <a:pos x="1488987" y="5361644"/>
              </a:cxn>
              <a:cxn ang="0">
                <a:pos x="1034873" y="4219078"/>
              </a:cxn>
              <a:cxn ang="0">
                <a:pos x="602027" y="3633603"/>
              </a:cxn>
              <a:cxn ang="0">
                <a:pos x="169484" y="2941626"/>
              </a:cxn>
              <a:cxn ang="0">
                <a:pos x="652240" y="842200"/>
              </a:cxn>
              <a:cxn ang="0">
                <a:pos x="1316133" y="445732"/>
              </a:cxn>
              <a:cxn ang="0">
                <a:pos x="1375065" y="424282"/>
              </a:cxn>
              <a:cxn ang="0">
                <a:pos x="3407217" y="39281"/>
              </a:cxn>
              <a:cxn ang="0">
                <a:pos x="3878267" y="174"/>
              </a:cxn>
            </a:cxnLst>
            <a:pathLst>
              <a:path w="5909293" h="5793934">
                <a:moveTo>
                  <a:pt x="3879682" y="175"/>
                </a:moveTo>
                <a:cubicBezTo>
                  <a:pt x="4036099" y="-1809"/>
                  <a:pt x="4189792" y="12773"/>
                  <a:pt x="4334567" y="60453"/>
                </a:cubicBezTo>
                <a:cubicBezTo>
                  <a:pt x="4813657" y="215756"/>
                  <a:pt x="5066087" y="681130"/>
                  <a:pt x="5246308" y="1122598"/>
                </a:cubicBezTo>
                <a:cubicBezTo>
                  <a:pt x="5530593" y="1818660"/>
                  <a:pt x="5740779" y="2546018"/>
                  <a:pt x="5872742" y="3288868"/>
                </a:cubicBezTo>
                <a:cubicBezTo>
                  <a:pt x="5918136" y="3538857"/>
                  <a:pt x="5941127" y="3794404"/>
                  <a:pt x="5819651" y="4125030"/>
                </a:cubicBezTo>
                <a:cubicBezTo>
                  <a:pt x="5698175" y="4455657"/>
                  <a:pt x="5555500" y="4602769"/>
                  <a:pt x="5157837" y="4912778"/>
                </a:cubicBezTo>
                <a:cubicBezTo>
                  <a:pt x="4760174" y="5222787"/>
                  <a:pt x="3749504" y="5653807"/>
                  <a:pt x="3379536" y="5735681"/>
                </a:cubicBezTo>
                <a:cubicBezTo>
                  <a:pt x="3009569" y="5817556"/>
                  <a:pt x="2330918" y="5811898"/>
                  <a:pt x="2078353" y="5726438"/>
                </a:cubicBezTo>
                <a:cubicBezTo>
                  <a:pt x="1825789" y="5640979"/>
                  <a:pt x="1633575" y="5511056"/>
                  <a:pt x="1489530" y="5363600"/>
                </a:cubicBezTo>
                <a:cubicBezTo>
                  <a:pt x="1194462" y="5065173"/>
                  <a:pt x="1220104" y="4592041"/>
                  <a:pt x="1035251" y="4220617"/>
                </a:cubicBezTo>
                <a:cubicBezTo>
                  <a:pt x="929927" y="4002824"/>
                  <a:pt x="753122" y="3825759"/>
                  <a:pt x="602247" y="3634929"/>
                </a:cubicBezTo>
                <a:cubicBezTo>
                  <a:pt x="430739" y="3418728"/>
                  <a:pt x="291908" y="3187171"/>
                  <a:pt x="169546" y="2942699"/>
                </a:cubicBezTo>
                <a:cubicBezTo>
                  <a:pt x="-176217" y="2249976"/>
                  <a:pt x="17688" y="1398039"/>
                  <a:pt x="652478" y="842508"/>
                </a:cubicBezTo>
                <a:cubicBezTo>
                  <a:pt x="844971" y="671207"/>
                  <a:pt x="1070014" y="535650"/>
                  <a:pt x="1316613" y="445895"/>
                </a:cubicBezTo>
                <a:cubicBezTo>
                  <a:pt x="1336025" y="438830"/>
                  <a:pt x="1354717" y="432026"/>
                  <a:pt x="1375567" y="424437"/>
                </a:cubicBezTo>
                <a:cubicBezTo>
                  <a:pt x="2029851" y="208795"/>
                  <a:pt x="2725822" y="123350"/>
                  <a:pt x="3408460" y="39296"/>
                </a:cubicBezTo>
                <a:cubicBezTo>
                  <a:pt x="3564127" y="20711"/>
                  <a:pt x="3723266" y="2160"/>
                  <a:pt x="3879682" y="175"/>
                </a:cubicBezTo>
                <a:close/>
              </a:path>
            </a:pathLst>
          </a:custGeom>
          <a:solidFill>
            <a:schemeClr val="accent1">
              <a:alpha val="20000"/>
            </a:schemeClr>
          </a:solidFill>
          <a:ln w="9525">
            <a:noFill/>
          </a:ln>
        </p:spPr>
        <p:txBody>
          <a:bodyPr/>
          <a:p>
            <a:endParaRPr lang="zh-CN" altLang="en-US"/>
          </a:p>
        </p:txBody>
      </p:sp>
      <p:pic>
        <p:nvPicPr>
          <p:cNvPr id="33795" name="图片 26" descr="无人机5资源 1@600x-8"/>
          <p:cNvPicPr>
            <a:picLocks noChangeAspect="1"/>
          </p:cNvPicPr>
          <p:nvPr>
            <p:custDataLst>
              <p:tags r:id="rId3"/>
            </p:custDataLst>
          </p:nvPr>
        </p:nvPicPr>
        <p:blipFill>
          <a:blip r:embed="rId4"/>
          <a:stretch>
            <a:fillRect/>
          </a:stretch>
        </p:blipFill>
        <p:spPr>
          <a:xfrm>
            <a:off x="5432425" y="1760538"/>
            <a:ext cx="6640513" cy="5178425"/>
          </a:xfrm>
          <a:prstGeom prst="rect">
            <a:avLst/>
          </a:prstGeom>
          <a:noFill/>
          <a:ln w="9525">
            <a:noFill/>
          </a:ln>
        </p:spPr>
      </p:pic>
      <p:sp>
        <p:nvSpPr>
          <p:cNvPr id="2" name="标题 1"/>
          <p:cNvSpPr>
            <a:spLocks noGrp="1"/>
          </p:cNvSpPr>
          <p:nvPr>
            <p:ph type="ctrTitle" hasCustomPrompt="1"/>
          </p:nvPr>
        </p:nvSpPr>
        <p:spPr>
          <a:xfrm>
            <a:off x="702689" y="1387615"/>
            <a:ext cx="5391089" cy="2151865"/>
          </a:xfrm>
        </p:spPr>
        <p:txBody>
          <a:bodyPr wrap="square" anchor="b" anchorCtr="0">
            <a:normAutofit/>
          </a:bodyPr>
          <a:lstStyle>
            <a:lvl1pPr algn="l">
              <a:lnSpc>
                <a:spcPct val="100000"/>
              </a:lnSpc>
              <a:defRPr sz="5530">
                <a:solidFill>
                  <a:schemeClr val="accent1"/>
                </a:solidFill>
              </a:defRPr>
            </a:lvl1pPr>
          </a:lstStyle>
          <a:p>
            <a:pPr fontAlgn="auto"/>
            <a:r>
              <a:rPr lang="zh-CN" altLang="en-US" sz="5530" strike="noStrike" noProof="1" dirty="0"/>
              <a:t>编辑母版标题</a:t>
            </a:r>
            <a:endParaRPr lang="zh-CN" altLang="en-US" strike="noStrike" noProof="1" dirty="0"/>
          </a:p>
        </p:txBody>
      </p:sp>
      <p:sp>
        <p:nvSpPr>
          <p:cNvPr id="24" name="文本占位符 23"/>
          <p:cNvSpPr>
            <a:spLocks noGrp="1"/>
          </p:cNvSpPr>
          <p:nvPr>
            <p:ph type="body" sz="quarter" idx="17" hasCustomPrompt="1"/>
          </p:nvPr>
        </p:nvSpPr>
        <p:spPr>
          <a:xfrm>
            <a:off x="701419" y="3821952"/>
            <a:ext cx="2879945" cy="580178"/>
          </a:xfrm>
          <a:prstGeom prst="roundRect">
            <a:avLst>
              <a:gd name="adj" fmla="val 50000"/>
            </a:avLst>
          </a:prstGeom>
          <a:solidFill>
            <a:schemeClr val="accent1"/>
          </a:solidFill>
        </p:spPr>
        <p:txBody>
          <a:bodyPr wrap="square" anchor="ctr">
            <a:normAutofit/>
          </a:bodyPr>
          <a:lstStyle>
            <a:lvl1pPr marL="0" indent="0" algn="ctr">
              <a:lnSpc>
                <a:spcPct val="100000"/>
              </a:lnSpc>
              <a:buNone/>
              <a:defRPr sz="1845" b="0">
                <a:solidFill>
                  <a:schemeClr val="lt1">
                    <a:lumMod val="100000"/>
                  </a:schemeClr>
                </a:solidFill>
              </a:defRPr>
            </a:lvl1pPr>
          </a:lstStyle>
          <a:p>
            <a:pPr fontAlgn="auto"/>
            <a:r>
              <a:rPr lang="zh-CN" altLang="en-US" sz="1845" strike="noStrike" noProof="1" dirty="0"/>
              <a:t>汇报人：</a:t>
            </a:r>
            <a:r>
              <a:rPr lang="en-US" altLang="zh-CN" sz="1845" strike="noStrike" noProof="1" dirty="0"/>
              <a:t>WPS</a:t>
            </a:r>
            <a:endParaRPr lang="zh-CN" altLang="en-US" strike="noStrike" noProof="1" dirty="0"/>
          </a:p>
        </p:txBody>
      </p:sp>
      <p:sp>
        <p:nvSpPr>
          <p:cNvPr id="7" name="日期占位符 6"/>
          <p:cNvSpPr>
            <a:spLocks noGrp="1"/>
          </p:cNvSpPr>
          <p:nvPr>
            <p:ph type="dt" sz="half" idx="18"/>
            <p:custDataLst>
              <p:tags r:id="rId5"/>
            </p:custDataLst>
          </p:nvPr>
        </p:nvSpPr>
        <p:spPr>
          <a:xfrm>
            <a:off x="695325" y="6437313"/>
            <a:ext cx="2884488" cy="365125"/>
          </a:xfrm>
          <a:prstGeom prst="rect">
            <a:avLst/>
          </a:prstGeom>
        </p:spPr>
        <p:txBody>
          <a:bodyPr vert="horz" wrap="square" lIns="0" tIns="0" rIns="0" bIns="0" rtlCol="0" anchor="ctr">
            <a:normAutofit/>
          </a:bodyPr>
          <a:lstStyle/>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9" name="页脚占位符 8"/>
          <p:cNvSpPr>
            <a:spLocks noGrp="1"/>
          </p:cNvSpPr>
          <p:nvPr>
            <p:ph type="ftr" sz="quarter" idx="19"/>
            <p:custDataLst>
              <p:tags r:id="rId6"/>
            </p:custDataLst>
          </p:nvPr>
        </p:nvSpPr>
        <p:spPr>
          <a:xfrm>
            <a:off x="4037013" y="6437313"/>
            <a:ext cx="4113213" cy="365125"/>
          </a:xfrm>
          <a:prstGeom prst="rect">
            <a:avLst/>
          </a:prstGeom>
        </p:spPr>
        <p:txBody>
          <a:bodyPr vert="horz" lIns="0" tIns="0" rIns="0" bIns="0" rtlCol="0" anchor="ctr"/>
          <a:lstStyle/>
          <a:p>
            <a:pPr fontAlgn="base"/>
            <a:endParaRPr lang="zh-CN" altLang="en-US" strike="noStrike" noProof="1"/>
          </a:p>
        </p:txBody>
      </p:sp>
      <p:sp>
        <p:nvSpPr>
          <p:cNvPr id="10" name="灯片编号占位符 9"/>
          <p:cNvSpPr>
            <a:spLocks noGrp="1"/>
          </p:cNvSpPr>
          <p:nvPr>
            <p:ph type="sldNum" sz="quarter" idx="20"/>
            <p:custDataLst>
              <p:tags r:id="rId7"/>
            </p:custDataLst>
          </p:nvPr>
        </p:nvSpPr>
        <p:spPr>
          <a:xfrm>
            <a:off x="8607425" y="6437313"/>
            <a:ext cx="2882900" cy="365125"/>
          </a:xfrm>
          <a:prstGeom prst="rect">
            <a:avLst/>
          </a:prstGeom>
        </p:spPr>
        <p:txBody>
          <a:bodyPr vert="horz" wrap="square" lIns="0" tIns="0" rIns="0" bIns="0" rtlCol="0" anchor="ctr">
            <a:normAutofit/>
          </a:bodyPr>
          <a:lstStyle/>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dirty="0"/>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内容占位符 2"/>
          <p:cNvSpPr>
            <a:spLocks noGrp="1"/>
          </p:cNvSpPr>
          <p:nvPr>
            <p:ph idx="1"/>
          </p:nvPr>
        </p:nvSpPr>
        <p:spPr>
          <a:xfrm>
            <a:off x="695071" y="1359050"/>
            <a:ext cx="10795538" cy="4899778"/>
          </a:xfrm>
        </p:spPr>
        <p:txBody>
          <a:bodyPr wrap="square">
            <a:normAutofit/>
          </a:bodyPr>
          <a:lstStyle/>
          <a:p>
            <a:pPr lvl="0" fontAlgn="auto"/>
            <a:r>
              <a:rPr lang="zh-CN" altLang="en-US" sz="2455" strike="noStrike" noProof="1" dirty="0"/>
              <a:t>单击此处编辑母版文本样式</a:t>
            </a:r>
            <a:endParaRPr lang="zh-CN" altLang="en-US" strike="noStrike" noProof="1" dirty="0"/>
          </a:p>
          <a:p>
            <a:pPr lvl="1" fontAlgn="auto"/>
            <a:r>
              <a:rPr lang="zh-CN" altLang="en-US" sz="2050" strike="noStrike" noProof="1" dirty="0"/>
              <a:t>二级</a:t>
            </a:r>
            <a:endParaRPr lang="zh-CN" altLang="en-US" strike="noStrike" noProof="1" dirty="0"/>
          </a:p>
          <a:p>
            <a:pPr lvl="2" fontAlgn="auto"/>
            <a:r>
              <a:rPr lang="zh-CN" altLang="en-US" sz="1845" strike="noStrike" noProof="1" dirty="0"/>
              <a:t>三级</a:t>
            </a:r>
            <a:endParaRPr lang="zh-CN" altLang="en-US" strike="noStrike" noProof="1" dirty="0"/>
          </a:p>
          <a:p>
            <a:pPr lvl="3" fontAlgn="auto"/>
            <a:r>
              <a:rPr lang="zh-CN" altLang="en-US" sz="1640" strike="noStrike" noProof="1" dirty="0"/>
              <a:t>四级</a:t>
            </a:r>
            <a:endParaRPr lang="zh-CN" altLang="en-US" strike="noStrike" noProof="1" dirty="0"/>
          </a:p>
          <a:p>
            <a:pPr lvl="4" fontAlgn="auto"/>
            <a:r>
              <a:rPr lang="zh-CN" altLang="en-US" sz="1435" strike="noStrike" noProof="1" dirty="0"/>
              <a:t>五级</a:t>
            </a:r>
            <a:endParaRPr lang="zh-CN" altLang="en-US" strike="noStrike" noProof="1" dirty="0"/>
          </a:p>
        </p:txBody>
      </p:sp>
      <p:sp>
        <p:nvSpPr>
          <p:cNvPr id="7" name="标题 6"/>
          <p:cNvSpPr>
            <a:spLocks noGrp="1"/>
          </p:cNvSpPr>
          <p:nvPr>
            <p:ph type="title"/>
          </p:nvPr>
        </p:nvSpPr>
        <p:spPr/>
        <p:txBody>
          <a:bodyPr vert="horz" wrap="square" lIns="0" tIns="0" rIns="0" bIns="0" rtlCol="0" anchor="b" anchorCtr="0">
            <a:normAutofit/>
          </a:bodyPr>
          <a:lstStyle>
            <a:lvl1pPr marL="0" marR="0" lvl="0" algn="l" defTabSz="914400" rtl="0" eaLnBrk="1" fontAlgn="auto" latinLnBrk="0" hangingPunct="1">
              <a:lnSpc>
                <a:spcPct val="100000"/>
              </a:lnSpc>
              <a:buClrTx/>
              <a:buSzTx/>
              <a:buFontTx/>
              <a:buNone/>
              <a:defRPr kumimoji="0" lang="zh-CN" altLang="en-US" sz="3275" b="1" i="0" u="none" strike="noStrike" kern="1200" cap="none" spc="0" normalizeH="0" baseline="0" noProof="1" dirty="0">
                <a:solidFill>
                  <a:schemeClr val="accent1"/>
                </a:solidFill>
                <a:latin typeface="+mj-lt"/>
                <a:ea typeface="+mj-ea"/>
                <a:cs typeface="+mj-cs"/>
              </a:defRPr>
            </a:lvl1pPr>
          </a:lstStyle>
          <a:p>
            <a:pPr lvl="0" fontAlgn="auto"/>
            <a:r>
              <a:rPr sz="3275" strike="noStrike" noProof="1">
                <a:sym typeface="+mn-ea"/>
              </a:rPr>
              <a:t>单击此处编辑母版标题样式</a:t>
            </a:r>
            <a:endParaRPr strike="noStrike" noProof="1">
              <a:sym typeface="+mn-ea"/>
            </a:endParaRPr>
          </a:p>
        </p:txBody>
      </p:sp>
      <p:sp>
        <p:nvSpPr>
          <p:cNvPr id="2" name="日期占位符 1"/>
          <p:cNvSpPr>
            <a:spLocks noGrp="1"/>
          </p:cNvSpPr>
          <p:nvPr>
            <p:ph type="dt" sz="half" idx="10"/>
          </p:nvPr>
        </p:nvSpPr>
        <p:spPr/>
        <p:txBody>
          <a:bodyPr/>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4" name="页脚占位符 3"/>
          <p:cNvSpPr>
            <a:spLocks noGrp="1"/>
          </p:cNvSpPr>
          <p:nvPr>
            <p:ph type="ftr" sz="quarter" idx="11"/>
          </p:nvPr>
        </p:nvSpPr>
        <p:spPr/>
        <p:txBody>
          <a:bodyPr/>
          <a:p>
            <a:pPr fontAlgn="base"/>
            <a:endParaRPr lang="zh-CN" altLang="en-US" strike="noStrike" noProof="1"/>
          </a:p>
        </p:txBody>
      </p:sp>
      <p:sp>
        <p:nvSpPr>
          <p:cNvPr id="5" name="灯片编号占位符 4"/>
          <p:cNvSpPr>
            <a:spLocks noGrp="1"/>
          </p:cNvSpPr>
          <p:nvPr>
            <p:ph type="sldNum" sz="quarter" idx="12"/>
          </p:nvPr>
        </p:nvSpPr>
        <p:spPr/>
        <p:txBody>
          <a:bodyPr/>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dirty="0"/>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showMasterSp="0" userDrawn="1">
  <p:cSld name="目录">
    <p:spTree>
      <p:nvGrpSpPr>
        <p:cNvPr id="1" name=""/>
        <p:cNvGrpSpPr/>
        <p:nvPr/>
      </p:nvGrpSpPr>
      <p:grpSpPr>
        <a:xfrm>
          <a:off x="0" y="0"/>
          <a:ext cx="0" cy="0"/>
          <a:chOff x="0" y="0"/>
          <a:chExt cx="0" cy="0"/>
        </a:xfrm>
      </p:grpSpPr>
      <p:sp>
        <p:nvSpPr>
          <p:cNvPr id="34818" name="Freeform 6"/>
          <p:cNvSpPr/>
          <p:nvPr>
            <p:custDataLst>
              <p:tags r:id="rId2"/>
            </p:custDataLst>
          </p:nvPr>
        </p:nvSpPr>
        <p:spPr>
          <a:xfrm>
            <a:off x="836613" y="3395663"/>
            <a:ext cx="3970337" cy="3522662"/>
          </a:xfrm>
          <a:custGeom>
            <a:avLst/>
            <a:gdLst/>
            <a:ahLst/>
            <a:cxnLst>
              <a:cxn ang="0">
                <a:pos x="2515066" y="0"/>
              </a:cxn>
              <a:cxn ang="0">
                <a:pos x="2469836" y="0"/>
              </a:cxn>
              <a:cxn ang="0">
                <a:pos x="998272" y="226204"/>
              </a:cxn>
              <a:cxn ang="0">
                <a:pos x="376371" y="454025"/>
              </a:cxn>
              <a:cxn ang="0">
                <a:pos x="20999" y="1342686"/>
              </a:cxn>
              <a:cxn ang="0">
                <a:pos x="130841" y="2867952"/>
              </a:cxn>
              <a:cxn ang="0">
                <a:pos x="347295" y="3338134"/>
              </a:cxn>
              <a:cxn ang="0">
                <a:pos x="1041886" y="3522330"/>
              </a:cxn>
              <a:cxn ang="0">
                <a:pos x="2915667" y="3522330"/>
              </a:cxn>
              <a:cxn ang="0">
                <a:pos x="3288808" y="3449621"/>
              </a:cxn>
              <a:cxn ang="0">
                <a:pos x="3610258" y="3173328"/>
              </a:cxn>
              <a:cxn ang="0">
                <a:pos x="3636104" y="2339602"/>
              </a:cxn>
              <a:cxn ang="0">
                <a:pos x="3784714" y="1866188"/>
              </a:cxn>
              <a:cxn ang="0">
                <a:pos x="3907479" y="1324913"/>
              </a:cxn>
              <a:cxn ang="0">
                <a:pos x="3062662" y="98560"/>
              </a:cxn>
              <a:cxn ang="0">
                <a:pos x="2515066" y="0"/>
              </a:cxn>
            </a:cxnLst>
            <a:pathLst>
              <a:path w="2458" h="2180">
                <a:moveTo>
                  <a:pt x="1557" y="0"/>
                </a:moveTo>
                <a:cubicBezTo>
                  <a:pt x="1548" y="0"/>
                  <a:pt x="1539" y="0"/>
                  <a:pt x="1529" y="0"/>
                </a:cubicBezTo>
                <a:cubicBezTo>
                  <a:pt x="1222" y="9"/>
                  <a:pt x="917" y="75"/>
                  <a:pt x="618" y="140"/>
                </a:cubicBezTo>
                <a:cubicBezTo>
                  <a:pt x="482" y="170"/>
                  <a:pt x="340" y="202"/>
                  <a:pt x="233" y="281"/>
                </a:cubicBezTo>
                <a:cubicBezTo>
                  <a:pt x="56" y="411"/>
                  <a:pt x="21" y="631"/>
                  <a:pt x="13" y="831"/>
                </a:cubicBezTo>
                <a:cubicBezTo>
                  <a:pt x="0" y="1146"/>
                  <a:pt x="23" y="1463"/>
                  <a:pt x="81" y="1775"/>
                </a:cubicBezTo>
                <a:cubicBezTo>
                  <a:pt x="100" y="1880"/>
                  <a:pt x="128" y="1991"/>
                  <a:pt x="215" y="2066"/>
                </a:cubicBezTo>
                <a:cubicBezTo>
                  <a:pt x="323" y="2159"/>
                  <a:pt x="491" y="2172"/>
                  <a:pt x="645" y="2180"/>
                </a:cubicBezTo>
                <a:cubicBezTo>
                  <a:pt x="1805" y="2180"/>
                  <a:pt x="1805" y="2180"/>
                  <a:pt x="1805" y="2180"/>
                </a:cubicBezTo>
                <a:cubicBezTo>
                  <a:pt x="1884" y="2180"/>
                  <a:pt x="1963" y="2165"/>
                  <a:pt x="2036" y="2135"/>
                </a:cubicBezTo>
                <a:cubicBezTo>
                  <a:pt x="2124" y="2098"/>
                  <a:pt x="2197" y="2043"/>
                  <a:pt x="2235" y="1964"/>
                </a:cubicBezTo>
                <a:cubicBezTo>
                  <a:pt x="2313" y="1804"/>
                  <a:pt x="2230" y="1621"/>
                  <a:pt x="2251" y="1448"/>
                </a:cubicBezTo>
                <a:cubicBezTo>
                  <a:pt x="2262" y="1347"/>
                  <a:pt x="2309" y="1252"/>
                  <a:pt x="2343" y="1155"/>
                </a:cubicBezTo>
                <a:cubicBezTo>
                  <a:pt x="2382" y="1045"/>
                  <a:pt x="2405" y="934"/>
                  <a:pt x="2419" y="820"/>
                </a:cubicBezTo>
                <a:cubicBezTo>
                  <a:pt x="2458" y="497"/>
                  <a:pt x="2247" y="189"/>
                  <a:pt x="1896" y="61"/>
                </a:cubicBezTo>
                <a:cubicBezTo>
                  <a:pt x="1789" y="21"/>
                  <a:pt x="1674" y="0"/>
                  <a:pt x="1557" y="0"/>
                </a:cubicBezTo>
              </a:path>
            </a:pathLst>
          </a:custGeom>
          <a:solidFill>
            <a:schemeClr val="accent1">
              <a:alpha val="17000"/>
            </a:schemeClr>
          </a:solidFill>
          <a:ln w="9525">
            <a:noFill/>
          </a:ln>
        </p:spPr>
        <p:txBody>
          <a:bodyPr/>
          <a:p>
            <a:endParaRPr lang="zh-CN" altLang="en-US"/>
          </a:p>
        </p:txBody>
      </p:sp>
      <p:pic>
        <p:nvPicPr>
          <p:cNvPr id="34819" name="图片 4"/>
          <p:cNvPicPr>
            <a:picLocks noChangeAspect="1"/>
          </p:cNvPicPr>
          <p:nvPr>
            <p:custDataLst>
              <p:tags r:id="rId3"/>
            </p:custDataLst>
          </p:nvPr>
        </p:nvPicPr>
        <p:blipFill>
          <a:blip r:embed="rId4"/>
          <a:srcRect l="31250" r="27351"/>
          <a:stretch>
            <a:fillRect/>
          </a:stretch>
        </p:blipFill>
        <p:spPr>
          <a:xfrm>
            <a:off x="1198563" y="2100263"/>
            <a:ext cx="3554412" cy="4829175"/>
          </a:xfrm>
          <a:prstGeom prst="rect">
            <a:avLst/>
          </a:prstGeom>
          <a:noFill/>
          <a:ln w="9525">
            <a:noFill/>
          </a:ln>
        </p:spPr>
      </p:pic>
      <p:sp>
        <p:nvSpPr>
          <p:cNvPr id="2" name="标题 1"/>
          <p:cNvSpPr>
            <a:spLocks noGrp="1"/>
          </p:cNvSpPr>
          <p:nvPr>
            <p:ph type="title" hasCustomPrompt="1"/>
          </p:nvPr>
        </p:nvSpPr>
        <p:spPr>
          <a:xfrm>
            <a:off x="837260" y="648109"/>
            <a:ext cx="2129014" cy="1081011"/>
          </a:xfrm>
        </p:spPr>
        <p:txBody>
          <a:bodyPr wrap="square" anchor="ctr" anchorCtr="0">
            <a:normAutofit/>
          </a:bodyPr>
          <a:lstStyle>
            <a:lvl1pPr algn="l">
              <a:defRPr sz="4915">
                <a:solidFill>
                  <a:schemeClr val="accent1"/>
                </a:solidFill>
              </a:defRPr>
            </a:lvl1pPr>
          </a:lstStyle>
          <a:p>
            <a:pPr fontAlgn="auto"/>
            <a:r>
              <a:rPr lang="zh-CN" altLang="en-US" sz="4915" strike="noStrike" noProof="1" dirty="0"/>
              <a:t>标题</a:t>
            </a:r>
            <a:endParaRPr lang="zh-CN" altLang="en-US" strike="noStrike" noProof="1" dirty="0"/>
          </a:p>
        </p:txBody>
      </p:sp>
      <p:sp>
        <p:nvSpPr>
          <p:cNvPr id="4" name="日期占位符 3"/>
          <p:cNvSpPr>
            <a:spLocks noGrp="1"/>
          </p:cNvSpPr>
          <p:nvPr>
            <p:ph type="dt" sz="half" idx="10"/>
            <p:custDataLst>
              <p:tags r:id="rId5"/>
            </p:custDataLst>
          </p:nvPr>
        </p:nvSpPr>
        <p:spPr>
          <a:xfrm>
            <a:off x="695325" y="6437313"/>
            <a:ext cx="2884488" cy="365125"/>
          </a:xfrm>
          <a:prstGeom prst="rect">
            <a:avLst/>
          </a:prstGeom>
        </p:spPr>
        <p:txBody>
          <a:bodyPr vert="horz" wrap="square" lIns="0" tIns="0" rIns="0" bIns="0" rtlCol="0" anchor="ctr">
            <a:normAutofit/>
          </a:bodyPr>
          <a:lstStyle/>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6" name="页脚占位符 5"/>
          <p:cNvSpPr>
            <a:spLocks noGrp="1"/>
          </p:cNvSpPr>
          <p:nvPr>
            <p:ph type="ftr" sz="quarter" idx="11"/>
            <p:custDataLst>
              <p:tags r:id="rId6"/>
            </p:custDataLst>
          </p:nvPr>
        </p:nvSpPr>
        <p:spPr>
          <a:xfrm>
            <a:off x="4037013" y="6437313"/>
            <a:ext cx="4113213" cy="365125"/>
          </a:xfrm>
          <a:prstGeom prst="rect">
            <a:avLst/>
          </a:prstGeom>
        </p:spPr>
        <p:txBody>
          <a:bodyPr vert="horz" lIns="0" tIns="0" rIns="0" bIns="0" rtlCol="0" anchor="ctr"/>
          <a:lstStyle/>
          <a:p>
            <a:pPr fontAlgn="base"/>
            <a:endParaRPr lang="zh-CN" altLang="en-US" strike="noStrike" noProof="1"/>
          </a:p>
        </p:txBody>
      </p:sp>
      <p:sp>
        <p:nvSpPr>
          <p:cNvPr id="10" name="灯片编号占位符 9"/>
          <p:cNvSpPr>
            <a:spLocks noGrp="1"/>
          </p:cNvSpPr>
          <p:nvPr>
            <p:ph type="sldNum" sz="quarter" idx="12"/>
            <p:custDataLst>
              <p:tags r:id="rId7"/>
            </p:custDataLst>
          </p:nvPr>
        </p:nvSpPr>
        <p:spPr>
          <a:xfrm>
            <a:off x="8607425" y="6437313"/>
            <a:ext cx="2882900" cy="365125"/>
          </a:xfrm>
          <a:prstGeom prst="rect">
            <a:avLst/>
          </a:prstGeom>
        </p:spPr>
        <p:txBody>
          <a:bodyPr vert="horz" wrap="square" lIns="0" tIns="0" rIns="0" bIns="0" rtlCol="0" anchor="ctr">
            <a:normAutofit/>
          </a:bodyPr>
          <a:lstStyle/>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dirty="0"/>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showMasterSp="0" userDrawn="1">
  <p:cSld name="节标题">
    <p:spTree>
      <p:nvGrpSpPr>
        <p:cNvPr id="1" name=""/>
        <p:cNvGrpSpPr/>
        <p:nvPr/>
      </p:nvGrpSpPr>
      <p:grpSpPr>
        <a:xfrm>
          <a:off x="0" y="0"/>
          <a:ext cx="0" cy="0"/>
          <a:chOff x="0" y="0"/>
          <a:chExt cx="0" cy="0"/>
        </a:xfrm>
      </p:grpSpPr>
      <p:sp>
        <p:nvSpPr>
          <p:cNvPr id="35842" name="Freeform 6"/>
          <p:cNvSpPr/>
          <p:nvPr userDrawn="1">
            <p:custDataLst>
              <p:tags r:id="rId2"/>
            </p:custDataLst>
          </p:nvPr>
        </p:nvSpPr>
        <p:spPr>
          <a:xfrm rot="6240000" flipH="1">
            <a:off x="1155700" y="2459038"/>
            <a:ext cx="2941638" cy="3513137"/>
          </a:xfrm>
          <a:custGeom>
            <a:avLst/>
            <a:gdLst/>
            <a:ahLst/>
            <a:cxnLst>
              <a:cxn ang="0">
                <a:pos x="1965736" y="16241"/>
              </a:cxn>
              <a:cxn ang="0">
                <a:pos x="1568762" y="18337"/>
              </a:cxn>
              <a:cxn ang="0">
                <a:pos x="864710" y="232622"/>
              </a:cxn>
              <a:cxn ang="0">
                <a:pos x="378283" y="592559"/>
              </a:cxn>
              <a:cxn ang="0">
                <a:pos x="3115" y="1305098"/>
              </a:cxn>
              <a:cxn ang="0">
                <a:pos x="93903" y="2528464"/>
              </a:cxn>
              <a:cxn ang="0">
                <a:pos x="334669" y="3110545"/>
              </a:cxn>
              <a:cxn ang="0">
                <a:pos x="857144" y="3444809"/>
              </a:cxn>
              <a:cxn ang="0">
                <a:pos x="1806857" y="3463671"/>
              </a:cxn>
              <a:cxn ang="0">
                <a:pos x="2468630" y="3125215"/>
              </a:cxn>
              <a:cxn ang="0">
                <a:pos x="2723637" y="2681974"/>
              </a:cxn>
              <a:cxn ang="0">
                <a:pos x="2756125" y="2125565"/>
              </a:cxn>
              <a:cxn ang="0">
                <a:pos x="2847358" y="1688087"/>
              </a:cxn>
              <a:cxn ang="0">
                <a:pos x="2936811" y="1195073"/>
              </a:cxn>
              <a:cxn ang="0">
                <a:pos x="2348915" y="128885"/>
              </a:cxn>
              <a:cxn ang="0">
                <a:pos x="1965736" y="16241"/>
              </a:cxn>
            </a:cxnLst>
            <a:pathLst>
              <a:path w="6612" h="6706">
                <a:moveTo>
                  <a:pt x="4417" y="31"/>
                </a:moveTo>
                <a:cubicBezTo>
                  <a:pt x="4275" y="12"/>
                  <a:pt x="4045" y="-31"/>
                  <a:pt x="3525" y="35"/>
                </a:cubicBezTo>
                <a:cubicBezTo>
                  <a:pt x="3006" y="101"/>
                  <a:pt x="2368" y="252"/>
                  <a:pt x="1943" y="444"/>
                </a:cubicBezTo>
                <a:cubicBezTo>
                  <a:pt x="1518" y="636"/>
                  <a:pt x="1206" y="810"/>
                  <a:pt x="850" y="1131"/>
                </a:cubicBezTo>
                <a:cubicBezTo>
                  <a:pt x="494" y="1452"/>
                  <a:pt x="28" y="1938"/>
                  <a:pt x="7" y="2491"/>
                </a:cubicBezTo>
                <a:cubicBezTo>
                  <a:pt x="-27" y="3362"/>
                  <a:pt x="58" y="4271"/>
                  <a:pt x="211" y="4826"/>
                </a:cubicBezTo>
                <a:cubicBezTo>
                  <a:pt x="364" y="5381"/>
                  <a:pt x="482" y="5677"/>
                  <a:pt x="752" y="5937"/>
                </a:cubicBezTo>
                <a:cubicBezTo>
                  <a:pt x="1022" y="6197"/>
                  <a:pt x="1328" y="6417"/>
                  <a:pt x="1926" y="6575"/>
                </a:cubicBezTo>
                <a:cubicBezTo>
                  <a:pt x="2524" y="6733"/>
                  <a:pt x="3366" y="6751"/>
                  <a:pt x="4060" y="6611"/>
                </a:cubicBezTo>
                <a:cubicBezTo>
                  <a:pt x="4755" y="6471"/>
                  <a:pt x="5352" y="6115"/>
                  <a:pt x="5547" y="5965"/>
                </a:cubicBezTo>
                <a:cubicBezTo>
                  <a:pt x="5742" y="5815"/>
                  <a:pt x="6019" y="5562"/>
                  <a:pt x="6120" y="5119"/>
                </a:cubicBezTo>
                <a:cubicBezTo>
                  <a:pt x="6221" y="4677"/>
                  <a:pt x="6140" y="4535"/>
                  <a:pt x="6193" y="4057"/>
                </a:cubicBezTo>
                <a:cubicBezTo>
                  <a:pt x="6221" y="3778"/>
                  <a:pt x="6310" y="3490"/>
                  <a:pt x="6398" y="3222"/>
                </a:cubicBezTo>
                <a:cubicBezTo>
                  <a:pt x="6538" y="2812"/>
                  <a:pt x="6563" y="2596"/>
                  <a:pt x="6599" y="2281"/>
                </a:cubicBezTo>
                <a:cubicBezTo>
                  <a:pt x="6700" y="1390"/>
                  <a:pt x="6184" y="599"/>
                  <a:pt x="5278" y="246"/>
                </a:cubicBezTo>
                <a:cubicBezTo>
                  <a:pt x="5003" y="136"/>
                  <a:pt x="4559" y="50"/>
                  <a:pt x="4417" y="31"/>
                </a:cubicBezTo>
              </a:path>
            </a:pathLst>
          </a:custGeom>
          <a:solidFill>
            <a:schemeClr val="accent1">
              <a:alpha val="20000"/>
            </a:schemeClr>
          </a:solidFill>
          <a:ln w="9525">
            <a:noFill/>
          </a:ln>
        </p:spPr>
        <p:txBody>
          <a:bodyPr/>
          <a:p>
            <a:endParaRPr lang="zh-CN" altLang="en-US"/>
          </a:p>
        </p:txBody>
      </p:sp>
      <p:pic>
        <p:nvPicPr>
          <p:cNvPr id="35843" name="图片 6" descr="D:\工作文件\临时素材\无人机5资源-1@600x-8.png无人机5资源-1@600x-8"/>
          <p:cNvPicPr>
            <a:picLocks noChangeAspect="1"/>
          </p:cNvPicPr>
          <p:nvPr userDrawn="1">
            <p:custDataLst>
              <p:tags r:id="rId3"/>
            </p:custDataLst>
          </p:nvPr>
        </p:nvPicPr>
        <p:blipFill>
          <a:blip r:embed="rId4"/>
          <a:srcRect l="150" r="150"/>
          <a:stretch>
            <a:fillRect/>
          </a:stretch>
        </p:blipFill>
        <p:spPr>
          <a:xfrm>
            <a:off x="869950" y="1631950"/>
            <a:ext cx="3756025" cy="3262313"/>
          </a:xfrm>
          <a:prstGeom prst="rect">
            <a:avLst/>
          </a:prstGeom>
          <a:noFill/>
          <a:ln w="9525">
            <a:noFill/>
          </a:ln>
        </p:spPr>
      </p:pic>
      <p:sp>
        <p:nvSpPr>
          <p:cNvPr id="2" name="标题 1"/>
          <p:cNvSpPr>
            <a:spLocks noGrp="1"/>
          </p:cNvSpPr>
          <p:nvPr>
            <p:ph type="title" hasCustomPrompt="1"/>
          </p:nvPr>
        </p:nvSpPr>
        <p:spPr>
          <a:xfrm>
            <a:off x="5459009" y="3489968"/>
            <a:ext cx="5890652" cy="1760848"/>
          </a:xfrm>
        </p:spPr>
        <p:txBody>
          <a:bodyPr wrap="square" lIns="0" tIns="0" rIns="0" bIns="0" anchor="t" anchorCtr="0">
            <a:normAutofit/>
          </a:bodyPr>
          <a:lstStyle>
            <a:lvl1pPr algn="l">
              <a:defRPr sz="4505">
                <a:solidFill>
                  <a:schemeClr val="accent1"/>
                </a:solidFill>
              </a:defRPr>
            </a:lvl1pPr>
          </a:lstStyle>
          <a:p>
            <a:pPr fontAlgn="auto"/>
            <a:r>
              <a:rPr lang="zh-CN" altLang="en-US" sz="4505" strike="noStrike" noProof="1" dirty="0"/>
              <a:t>单击编辑母版标题</a:t>
            </a:r>
            <a:endParaRPr lang="zh-CN" altLang="en-US" strike="noStrike" noProof="1" dirty="0"/>
          </a:p>
        </p:txBody>
      </p:sp>
      <p:sp>
        <p:nvSpPr>
          <p:cNvPr id="8" name="文本占位符 7"/>
          <p:cNvSpPr>
            <a:spLocks noGrp="1"/>
          </p:cNvSpPr>
          <p:nvPr>
            <p:ph type="body" sz="quarter" idx="13" hasCustomPrompt="1"/>
          </p:nvPr>
        </p:nvSpPr>
        <p:spPr>
          <a:xfrm>
            <a:off x="5459009" y="2447043"/>
            <a:ext cx="5890652" cy="959770"/>
          </a:xfrm>
          <a:prstGeom prst="roundRect">
            <a:avLst>
              <a:gd name="adj" fmla="val 0"/>
            </a:avLst>
          </a:prstGeom>
          <a:noFill/>
        </p:spPr>
        <p:txBody>
          <a:bodyPr wrap="square" anchor="b" anchorCtr="0">
            <a:noAutofit/>
          </a:bodyPr>
          <a:lstStyle>
            <a:lvl1pPr marL="0" indent="0" algn="l" eaLnBrk="1" fontAlgn="auto" latinLnBrk="0" hangingPunct="1">
              <a:lnSpc>
                <a:spcPct val="100000"/>
              </a:lnSpc>
              <a:spcBef>
                <a:spcPts val="0"/>
              </a:spcBef>
              <a:buNone/>
              <a:defRPr sz="4915" b="1" u="none" strike="noStrike" kern="1200" cap="none" spc="100" normalizeH="0">
                <a:solidFill>
                  <a:schemeClr val="accent1"/>
                </a:solidFill>
                <a:uFillTx/>
                <a:latin typeface="+mj-ea"/>
                <a:ea typeface="+mj-ea"/>
              </a:defRPr>
            </a:lvl1pPr>
          </a:lstStyle>
          <a:p>
            <a:pPr lvl="0" fontAlgn="auto"/>
            <a:r>
              <a:rPr lang="zh-CN" altLang="en-US" sz="4915" strike="noStrike" noProof="1" dirty="0"/>
              <a:t>编号</a:t>
            </a:r>
            <a:endParaRPr lang="zh-CN" altLang="en-US" strike="noStrike" noProof="1" dirty="0"/>
          </a:p>
        </p:txBody>
      </p:sp>
      <p:sp>
        <p:nvSpPr>
          <p:cNvPr id="12" name="日期占位符 11"/>
          <p:cNvSpPr>
            <a:spLocks noGrp="1"/>
          </p:cNvSpPr>
          <p:nvPr>
            <p:ph type="dt" sz="half" idx="14"/>
            <p:custDataLst>
              <p:tags r:id="rId5"/>
            </p:custDataLst>
          </p:nvPr>
        </p:nvSpPr>
        <p:spPr>
          <a:xfrm>
            <a:off x="695325" y="6437313"/>
            <a:ext cx="2884488" cy="365125"/>
          </a:xfrm>
          <a:prstGeom prst="rect">
            <a:avLst/>
          </a:prstGeom>
        </p:spPr>
        <p:txBody>
          <a:bodyPr vert="horz" wrap="square" lIns="0" tIns="0" rIns="0" bIns="0" rtlCol="0" anchor="ctr">
            <a:normAutofit/>
          </a:bodyPr>
          <a:lstStyle/>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13" name="页脚占位符 12"/>
          <p:cNvSpPr>
            <a:spLocks noGrp="1"/>
          </p:cNvSpPr>
          <p:nvPr>
            <p:ph type="ftr" sz="quarter" idx="15"/>
            <p:custDataLst>
              <p:tags r:id="rId6"/>
            </p:custDataLst>
          </p:nvPr>
        </p:nvSpPr>
        <p:spPr>
          <a:xfrm>
            <a:off x="4037013" y="6437313"/>
            <a:ext cx="4113213" cy="365125"/>
          </a:xfrm>
          <a:prstGeom prst="rect">
            <a:avLst/>
          </a:prstGeom>
        </p:spPr>
        <p:txBody>
          <a:bodyPr vert="horz" lIns="0" tIns="0" rIns="0" bIns="0" rtlCol="0" anchor="ctr"/>
          <a:lstStyle/>
          <a:p>
            <a:pPr fontAlgn="base"/>
            <a:endParaRPr lang="zh-CN" altLang="en-US" strike="noStrike" noProof="1"/>
          </a:p>
        </p:txBody>
      </p:sp>
      <p:sp>
        <p:nvSpPr>
          <p:cNvPr id="14" name="灯片编号占位符 13"/>
          <p:cNvSpPr>
            <a:spLocks noGrp="1"/>
          </p:cNvSpPr>
          <p:nvPr>
            <p:ph type="sldNum" sz="quarter" idx="16"/>
            <p:custDataLst>
              <p:tags r:id="rId7"/>
            </p:custDataLst>
          </p:nvPr>
        </p:nvSpPr>
        <p:spPr>
          <a:xfrm>
            <a:off x="8607425" y="6437313"/>
            <a:ext cx="2882900" cy="365125"/>
          </a:xfrm>
          <a:prstGeom prst="rect">
            <a:avLst/>
          </a:prstGeom>
        </p:spPr>
        <p:txBody>
          <a:bodyPr vert="horz" wrap="square" lIns="0" tIns="0" rIns="0" bIns="0" rtlCol="0" anchor="ctr">
            <a:normAutofit/>
          </a:bodyPr>
          <a:lstStyle/>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dirty="0"/>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vert="horz" wrap="square" lIns="0" tIns="0" rIns="0" bIns="0" rtlCol="0" anchor="b" anchorCtr="0">
            <a:normAutofit/>
          </a:bodyPr>
          <a:lstStyle>
            <a:lvl1pPr>
              <a:defRPr lang="zh-CN" altLang="en-US" dirty="0"/>
            </a:lvl1pPr>
          </a:lstStyle>
          <a:p>
            <a:pPr lvl="0" fontAlgn="auto"/>
            <a:r>
              <a:rPr lang="zh-CN" altLang="en-US" sz="3275" strike="noStrike" noProof="1" dirty="0"/>
              <a:t>单击此处编辑母版标题样式</a:t>
            </a:r>
            <a:endParaRPr lang="zh-CN" altLang="en-US" strike="noStrike" noProof="1" dirty="0"/>
          </a:p>
        </p:txBody>
      </p:sp>
      <p:sp>
        <p:nvSpPr>
          <p:cNvPr id="3" name="内容占位符 2"/>
          <p:cNvSpPr>
            <a:spLocks noGrp="1"/>
          </p:cNvSpPr>
          <p:nvPr>
            <p:ph sz="half" idx="1"/>
          </p:nvPr>
        </p:nvSpPr>
        <p:spPr>
          <a:xfrm>
            <a:off x="695071" y="1359050"/>
            <a:ext cx="5322534" cy="4899463"/>
          </a:xfrm>
        </p:spPr>
        <p:txBody>
          <a:bodyPr wrap="square">
            <a:normAutofit/>
          </a:bodyPr>
          <a:lstStyle/>
          <a:p>
            <a:pPr lvl="0" fontAlgn="auto"/>
            <a:r>
              <a:rPr lang="zh-CN" altLang="en-US" sz="2455" strike="noStrike" noProof="1" dirty="0"/>
              <a:t>单击此处编辑母版文本样式</a:t>
            </a:r>
            <a:endParaRPr lang="zh-CN" altLang="en-US" strike="noStrike" noProof="1" dirty="0"/>
          </a:p>
          <a:p>
            <a:pPr lvl="1" fontAlgn="auto"/>
            <a:r>
              <a:rPr lang="zh-CN" altLang="en-US" sz="2050" strike="noStrike" noProof="1" dirty="0"/>
              <a:t>二级</a:t>
            </a:r>
            <a:endParaRPr lang="zh-CN" altLang="en-US" strike="noStrike" noProof="1" dirty="0"/>
          </a:p>
          <a:p>
            <a:pPr lvl="2" fontAlgn="auto"/>
            <a:r>
              <a:rPr lang="zh-CN" altLang="en-US" sz="1845" strike="noStrike" noProof="1" dirty="0"/>
              <a:t>三级</a:t>
            </a:r>
            <a:endParaRPr lang="zh-CN" altLang="en-US" strike="noStrike" noProof="1" dirty="0"/>
          </a:p>
          <a:p>
            <a:pPr lvl="3" fontAlgn="auto"/>
            <a:r>
              <a:rPr lang="zh-CN" altLang="en-US" sz="1640" strike="noStrike" noProof="1" dirty="0"/>
              <a:t>四级</a:t>
            </a:r>
            <a:endParaRPr lang="zh-CN" altLang="en-US" strike="noStrike" noProof="1" dirty="0"/>
          </a:p>
          <a:p>
            <a:pPr lvl="4" fontAlgn="auto"/>
            <a:r>
              <a:rPr lang="zh-CN" altLang="en-US" sz="1435" strike="noStrike" noProof="1" dirty="0"/>
              <a:t>五级</a:t>
            </a:r>
            <a:endParaRPr lang="zh-CN" altLang="en-US" strike="noStrike" noProof="1" dirty="0"/>
          </a:p>
        </p:txBody>
      </p:sp>
      <p:sp>
        <p:nvSpPr>
          <p:cNvPr id="4" name="内容占位符 3"/>
          <p:cNvSpPr>
            <a:spLocks noGrp="1"/>
          </p:cNvSpPr>
          <p:nvPr>
            <p:ph sz="half" idx="2"/>
          </p:nvPr>
        </p:nvSpPr>
        <p:spPr>
          <a:xfrm>
            <a:off x="6169950" y="1359050"/>
            <a:ext cx="5320659" cy="4899463"/>
          </a:xfrm>
        </p:spPr>
        <p:txBody>
          <a:bodyPr wrap="square">
            <a:normAutofit/>
          </a:bodyPr>
          <a:lstStyle/>
          <a:p>
            <a:pPr lvl="0" fontAlgn="auto"/>
            <a:r>
              <a:rPr lang="zh-CN" altLang="en-US" sz="2455" strike="noStrike" noProof="1" dirty="0"/>
              <a:t>单击此处编辑母版文本样式</a:t>
            </a:r>
            <a:endParaRPr lang="zh-CN" altLang="en-US" strike="noStrike" noProof="1" dirty="0"/>
          </a:p>
          <a:p>
            <a:pPr lvl="1" fontAlgn="auto"/>
            <a:r>
              <a:rPr lang="zh-CN" altLang="en-US" sz="2050" strike="noStrike" noProof="1" dirty="0"/>
              <a:t>二级</a:t>
            </a:r>
            <a:endParaRPr lang="zh-CN" altLang="en-US" strike="noStrike" noProof="1" dirty="0"/>
          </a:p>
          <a:p>
            <a:pPr lvl="2" fontAlgn="auto"/>
            <a:r>
              <a:rPr lang="zh-CN" altLang="en-US" sz="1845" strike="noStrike" noProof="1" dirty="0"/>
              <a:t>三级</a:t>
            </a:r>
            <a:endParaRPr lang="zh-CN" altLang="en-US" strike="noStrike" noProof="1" dirty="0"/>
          </a:p>
          <a:p>
            <a:pPr lvl="3" fontAlgn="auto"/>
            <a:r>
              <a:rPr lang="zh-CN" altLang="en-US" sz="1640" strike="noStrike" noProof="1" dirty="0"/>
              <a:t>四级</a:t>
            </a:r>
            <a:endParaRPr lang="zh-CN" altLang="en-US" strike="noStrike" noProof="1" dirty="0"/>
          </a:p>
          <a:p>
            <a:pPr lvl="4" fontAlgn="auto"/>
            <a:r>
              <a:rPr lang="zh-CN" altLang="en-US" sz="1435" strike="noStrike" noProof="1" dirty="0"/>
              <a:t>五级</a:t>
            </a:r>
            <a:endParaRPr lang="zh-CN" altLang="en-US" strike="noStrike" noProof="1" dirty="0"/>
          </a:p>
        </p:txBody>
      </p:sp>
      <p:sp>
        <p:nvSpPr>
          <p:cNvPr id="5" name="日期占位符 4"/>
          <p:cNvSpPr>
            <a:spLocks noGrp="1"/>
          </p:cNvSpPr>
          <p:nvPr>
            <p:ph type="dt" sz="half" idx="10"/>
          </p:nvPr>
        </p:nvSpPr>
        <p:spPr/>
        <p:txBody>
          <a:bodyPr/>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6" name="页脚占位符 5"/>
          <p:cNvSpPr>
            <a:spLocks noGrp="1"/>
          </p:cNvSpPr>
          <p:nvPr>
            <p:ph type="ftr" sz="quarter" idx="11"/>
          </p:nvPr>
        </p:nvSpPr>
        <p:spPr/>
        <p:txBody>
          <a:bodyPr/>
          <a:p>
            <a:pPr fontAlgn="base"/>
            <a:endParaRPr lang="zh-CN" altLang="en-US" strike="noStrike" noProof="1"/>
          </a:p>
        </p:txBody>
      </p:sp>
      <p:sp>
        <p:nvSpPr>
          <p:cNvPr id="7" name="灯片编号占位符 6"/>
          <p:cNvSpPr>
            <a:spLocks noGrp="1"/>
          </p:cNvSpPr>
          <p:nvPr>
            <p:ph type="sldNum" sz="quarter" idx="12"/>
          </p:nvPr>
        </p:nvSpPr>
        <p:spPr/>
        <p:txBody>
          <a:bodyPr/>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1270"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7" name="Rectangle 4"/>
          <p:cNvSpPr>
            <a:spLocks noGrp="1" noChangeArrowheads="1"/>
          </p:cNvSpPr>
          <p:nvPr>
            <p:ph type="ctrTitle"/>
          </p:nvPr>
        </p:nvSpPr>
        <p:spPr>
          <a:xfrm>
            <a:off x="655448" y="864757"/>
            <a:ext cx="11531790" cy="630230"/>
          </a:xfrm>
        </p:spPr>
        <p:txBody>
          <a:bodyPr/>
          <a:lstStyle>
            <a:lvl1pPr algn="ctr">
              <a:lnSpc>
                <a:spcPct val="100000"/>
              </a:lnSpc>
              <a:defRPr sz="3200">
                <a:solidFill>
                  <a:schemeClr val="bg2"/>
                </a:solidFill>
                <a:effectLst/>
              </a:defRPr>
            </a:lvl1pPr>
          </a:lstStyle>
          <a:p>
            <a:pPr fontAlgn="base"/>
            <a:r>
              <a:rPr lang="en-US" strike="noStrike" noProof="1" dirty="0"/>
              <a:t>Click to edit Master title style</a:t>
            </a:r>
            <a:endParaRPr lang="en-US" strike="noStrike" noProof="1" dirty="0"/>
          </a:p>
        </p:txBody>
      </p:sp>
      <p:sp>
        <p:nvSpPr>
          <p:cNvPr id="8" name="Rectangle 5"/>
          <p:cNvSpPr>
            <a:spLocks noGrp="1" noChangeArrowheads="1"/>
          </p:cNvSpPr>
          <p:nvPr>
            <p:ph type="subTitle" idx="1"/>
          </p:nvPr>
        </p:nvSpPr>
        <p:spPr>
          <a:xfrm>
            <a:off x="655448" y="1532366"/>
            <a:ext cx="11531790" cy="588214"/>
          </a:xfrm>
        </p:spPr>
        <p:txBody>
          <a:bodyPr rIns="0"/>
          <a:lstStyle>
            <a:lvl1pPr marL="0" indent="0" algn="ctr">
              <a:buFontTx/>
              <a:buNone/>
              <a:defRPr sz="3000" b="0">
                <a:solidFill>
                  <a:schemeClr val="accent1"/>
                </a:solidFill>
                <a:effectLst/>
                <a:latin typeface="Lucida Sans" pitchFamily="34" charset="0"/>
              </a:defRPr>
            </a:lvl1pPr>
          </a:lstStyle>
          <a:p>
            <a:pPr fontAlgn="base"/>
            <a:r>
              <a:rPr lang="en-US" strike="noStrike" noProof="1" dirty="0"/>
              <a:t>Click to edit Master subtitle style</a:t>
            </a:r>
            <a:endParaRPr lang="en-US" strike="noStrike" noProof="1" dirty="0"/>
          </a:p>
        </p:txBody>
      </p:sp>
      <p:sp>
        <p:nvSpPr>
          <p:cNvPr id="12"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6E4A2AC8-C6EE-4E10-A998-D15131537773}"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2" name="页脚占位符 1"/>
          <p:cNvSpPr>
            <a:spLocks noGrp="1"/>
          </p:cNvSpPr>
          <p:nvPr>
            <p:ph type="ftr" sz="quarter" idx="10"/>
          </p:nvPr>
        </p:nvSpPr>
        <p:spPr>
          <a:xfrm>
            <a:off x="2314575" y="6592888"/>
            <a:ext cx="8201025" cy="487363"/>
          </a:xfrm>
          <a:prstGeom prst="rect">
            <a:avLst/>
          </a:prstGeom>
          <a:noFill/>
          <a:ln w="9525">
            <a:noFill/>
            <a:miter lim="800000"/>
          </a:ln>
          <a:effectLst/>
        </p:spPr>
        <p:txBody>
          <a:bodyPr vert="horz" wrap="square" lIns="122932" tIns="61466" rIns="122932" bIns="61466" numCol="1" anchor="b" anchorCtr="0" compatLnSpc="1"/>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695072" y="1359050"/>
            <a:ext cx="5300317" cy="463216"/>
          </a:xfrm>
        </p:spPr>
        <p:txBody>
          <a:bodyPr wrap="square" anchor="b">
            <a:normAutofit/>
          </a:bodyPr>
          <a:lstStyle>
            <a:lvl1pPr marL="0" indent="0">
              <a:buNone/>
              <a:defRPr sz="2455" b="1"/>
            </a:lvl1pPr>
            <a:lvl2pPr marL="467995" indent="0">
              <a:buNone/>
              <a:defRPr sz="2050" b="1"/>
            </a:lvl2pPr>
            <a:lvl3pPr marL="935990" indent="0">
              <a:buNone/>
              <a:defRPr sz="1845" b="1"/>
            </a:lvl3pPr>
            <a:lvl4pPr marL="1404620" indent="0">
              <a:buNone/>
              <a:defRPr sz="1640" b="1"/>
            </a:lvl4pPr>
            <a:lvl5pPr marL="1872615" indent="0">
              <a:buNone/>
              <a:defRPr sz="1640" b="1"/>
            </a:lvl5pPr>
            <a:lvl6pPr marL="2340610" indent="0">
              <a:buNone/>
              <a:defRPr sz="1640" b="1"/>
            </a:lvl6pPr>
            <a:lvl7pPr marL="2808605" indent="0">
              <a:buNone/>
              <a:defRPr sz="1640" b="1"/>
            </a:lvl7pPr>
            <a:lvl8pPr marL="3276600" indent="0">
              <a:buNone/>
              <a:defRPr sz="1640" b="1"/>
            </a:lvl8pPr>
            <a:lvl9pPr marL="3745230" indent="0">
              <a:buNone/>
              <a:defRPr sz="1640" b="1"/>
            </a:lvl9pPr>
          </a:lstStyle>
          <a:p>
            <a:pPr lvl="0" fontAlgn="auto"/>
            <a:r>
              <a:rPr lang="zh-CN" altLang="en-US" sz="2455" strike="noStrike" noProof="1" dirty="0"/>
              <a:t>单击此处编辑母版文本样式</a:t>
            </a:r>
            <a:endParaRPr lang="zh-CN" altLang="en-US" strike="noStrike" noProof="1" dirty="0"/>
          </a:p>
        </p:txBody>
      </p:sp>
      <p:sp>
        <p:nvSpPr>
          <p:cNvPr id="4" name="内容占位符 3"/>
          <p:cNvSpPr>
            <a:spLocks noGrp="1"/>
          </p:cNvSpPr>
          <p:nvPr>
            <p:ph sz="half" idx="2"/>
          </p:nvPr>
        </p:nvSpPr>
        <p:spPr>
          <a:xfrm>
            <a:off x="695072" y="2143689"/>
            <a:ext cx="5300317" cy="4126883"/>
          </a:xfrm>
        </p:spPr>
        <p:txBody>
          <a:bodyPr wrap="square">
            <a:normAutofit/>
          </a:bodyPr>
          <a:lstStyle>
            <a:lvl1pPr>
              <a:defRPr sz="2255"/>
            </a:lvl1pPr>
          </a:lstStyle>
          <a:p>
            <a:pPr lvl="0" fontAlgn="auto"/>
            <a:r>
              <a:rPr lang="zh-CN" altLang="en-US" sz="2255" strike="noStrike" noProof="1" dirty="0"/>
              <a:t>单击此处编辑母版文本样式</a:t>
            </a:r>
            <a:endParaRPr lang="zh-CN" altLang="en-US" strike="noStrike" noProof="1" dirty="0"/>
          </a:p>
          <a:p>
            <a:pPr lvl="1" fontAlgn="auto"/>
            <a:r>
              <a:rPr lang="zh-CN" altLang="en-US" sz="2050" strike="noStrike" noProof="1" dirty="0"/>
              <a:t>二级</a:t>
            </a:r>
            <a:endParaRPr lang="zh-CN" altLang="en-US" strike="noStrike" noProof="1" dirty="0"/>
          </a:p>
          <a:p>
            <a:pPr lvl="2" fontAlgn="auto"/>
            <a:r>
              <a:rPr lang="zh-CN" altLang="en-US" sz="1845" strike="noStrike" noProof="1" dirty="0"/>
              <a:t>三级</a:t>
            </a:r>
            <a:endParaRPr lang="zh-CN" altLang="en-US" strike="noStrike" noProof="1" dirty="0"/>
          </a:p>
          <a:p>
            <a:pPr lvl="3" fontAlgn="auto"/>
            <a:r>
              <a:rPr lang="zh-CN" altLang="en-US" sz="1640" strike="noStrike" noProof="1" dirty="0"/>
              <a:t>四级</a:t>
            </a:r>
            <a:endParaRPr lang="zh-CN" altLang="en-US" strike="noStrike" noProof="1" dirty="0"/>
          </a:p>
          <a:p>
            <a:pPr lvl="4" fontAlgn="auto"/>
            <a:r>
              <a:rPr lang="zh-CN" altLang="en-US" sz="1435" strike="noStrike" noProof="1" dirty="0"/>
              <a:t>五级</a:t>
            </a:r>
            <a:endParaRPr lang="zh-CN" altLang="en-US" strike="noStrike" noProof="1" dirty="0"/>
          </a:p>
        </p:txBody>
      </p:sp>
      <p:sp>
        <p:nvSpPr>
          <p:cNvPr id="5" name="文本占位符 4"/>
          <p:cNvSpPr>
            <a:spLocks noGrp="1"/>
          </p:cNvSpPr>
          <p:nvPr>
            <p:ph type="body" sz="quarter" idx="3"/>
          </p:nvPr>
        </p:nvSpPr>
        <p:spPr>
          <a:xfrm>
            <a:off x="6169950" y="1359050"/>
            <a:ext cx="5327295" cy="463216"/>
          </a:xfrm>
        </p:spPr>
        <p:txBody>
          <a:bodyPr wrap="square" anchor="b">
            <a:normAutofit/>
          </a:bodyPr>
          <a:lstStyle>
            <a:lvl1pPr marL="0" indent="0">
              <a:buNone/>
              <a:defRPr sz="2455" b="1"/>
            </a:lvl1pPr>
            <a:lvl2pPr marL="467995" indent="0">
              <a:buNone/>
              <a:defRPr sz="2050" b="1"/>
            </a:lvl2pPr>
            <a:lvl3pPr marL="935990" indent="0">
              <a:buNone/>
              <a:defRPr sz="1845" b="1"/>
            </a:lvl3pPr>
            <a:lvl4pPr marL="1404620" indent="0">
              <a:buNone/>
              <a:defRPr sz="1640" b="1"/>
            </a:lvl4pPr>
            <a:lvl5pPr marL="1872615" indent="0">
              <a:buNone/>
              <a:defRPr sz="1640" b="1"/>
            </a:lvl5pPr>
            <a:lvl6pPr marL="2340610" indent="0">
              <a:buNone/>
              <a:defRPr sz="1640" b="1"/>
            </a:lvl6pPr>
            <a:lvl7pPr marL="2808605" indent="0">
              <a:buNone/>
              <a:defRPr sz="1640" b="1"/>
            </a:lvl7pPr>
            <a:lvl8pPr marL="3276600" indent="0">
              <a:buNone/>
              <a:defRPr sz="1640" b="1"/>
            </a:lvl8pPr>
            <a:lvl9pPr marL="3745230" indent="0">
              <a:buNone/>
              <a:defRPr sz="1640" b="1"/>
            </a:lvl9pPr>
          </a:lstStyle>
          <a:p>
            <a:pPr lvl="0" fontAlgn="auto"/>
            <a:r>
              <a:rPr lang="zh-CN" altLang="en-US" sz="2455" strike="noStrike" noProof="1" dirty="0"/>
              <a:t>单击此处编辑母版文本样式</a:t>
            </a:r>
            <a:endParaRPr lang="zh-CN" altLang="en-US" strike="noStrike" noProof="1" dirty="0"/>
          </a:p>
        </p:txBody>
      </p:sp>
      <p:sp>
        <p:nvSpPr>
          <p:cNvPr id="6" name="内容占位符 5"/>
          <p:cNvSpPr>
            <a:spLocks noGrp="1"/>
          </p:cNvSpPr>
          <p:nvPr>
            <p:ph sz="quarter" idx="4"/>
          </p:nvPr>
        </p:nvSpPr>
        <p:spPr>
          <a:xfrm>
            <a:off x="6169950" y="2143689"/>
            <a:ext cx="5327295" cy="4126883"/>
          </a:xfrm>
        </p:spPr>
        <p:txBody>
          <a:bodyPr wrap="square">
            <a:normAutofit/>
          </a:bodyPr>
          <a:lstStyle>
            <a:lvl1pPr>
              <a:defRPr sz="2255"/>
            </a:lvl1pPr>
          </a:lstStyle>
          <a:p>
            <a:pPr lvl="0" fontAlgn="auto"/>
            <a:r>
              <a:rPr lang="zh-CN" altLang="en-US" sz="2255" strike="noStrike" noProof="1" dirty="0"/>
              <a:t>单击此处编辑母版文本样式</a:t>
            </a:r>
            <a:endParaRPr lang="zh-CN" altLang="en-US" strike="noStrike" noProof="1" dirty="0"/>
          </a:p>
          <a:p>
            <a:pPr lvl="1" fontAlgn="auto"/>
            <a:r>
              <a:rPr lang="zh-CN" altLang="en-US" sz="2050" strike="noStrike" noProof="1" dirty="0"/>
              <a:t>二级</a:t>
            </a:r>
            <a:endParaRPr lang="zh-CN" altLang="en-US" strike="noStrike" noProof="1" dirty="0"/>
          </a:p>
          <a:p>
            <a:pPr lvl="2" fontAlgn="auto"/>
            <a:r>
              <a:rPr lang="zh-CN" altLang="en-US" sz="1845" strike="noStrike" noProof="1" dirty="0"/>
              <a:t>三级</a:t>
            </a:r>
            <a:endParaRPr lang="zh-CN" altLang="en-US" strike="noStrike" noProof="1" dirty="0"/>
          </a:p>
          <a:p>
            <a:pPr lvl="3" fontAlgn="auto"/>
            <a:r>
              <a:rPr lang="zh-CN" altLang="en-US" sz="1640" strike="noStrike" noProof="1" dirty="0"/>
              <a:t>四级</a:t>
            </a:r>
            <a:endParaRPr lang="zh-CN" altLang="en-US" strike="noStrike" noProof="1" dirty="0"/>
          </a:p>
          <a:p>
            <a:pPr lvl="4" fontAlgn="auto"/>
            <a:r>
              <a:rPr lang="zh-CN" altLang="en-US" sz="1435" strike="noStrike" noProof="1" dirty="0"/>
              <a:t>五级</a:t>
            </a:r>
            <a:endParaRPr lang="zh-CN" altLang="en-US" strike="noStrike" noProof="1" dirty="0"/>
          </a:p>
        </p:txBody>
      </p:sp>
      <p:sp>
        <p:nvSpPr>
          <p:cNvPr id="13" name="标题 12"/>
          <p:cNvSpPr>
            <a:spLocks noGrp="1"/>
          </p:cNvSpPr>
          <p:nvPr>
            <p:ph type="title"/>
          </p:nvPr>
        </p:nvSpPr>
        <p:spPr/>
        <p:txBody>
          <a:bodyPr/>
          <a:lstStyle/>
          <a:p>
            <a:pPr fontAlgn="auto"/>
            <a:r>
              <a:rPr lang="zh-CN" altLang="en-US" sz="3275" strike="noStrike" noProof="1"/>
              <a:t>单击此处编辑母版标题样式</a:t>
            </a:r>
            <a:endParaRPr lang="zh-CN" altLang="en-US" strike="noStrike" noProof="1"/>
          </a:p>
        </p:txBody>
      </p:sp>
      <p:sp>
        <p:nvSpPr>
          <p:cNvPr id="2" name="日期占位符 1"/>
          <p:cNvSpPr>
            <a:spLocks noGrp="1"/>
          </p:cNvSpPr>
          <p:nvPr>
            <p:ph type="dt" sz="half" idx="10"/>
          </p:nvPr>
        </p:nvSpPr>
        <p:spPr/>
        <p:txBody>
          <a:bodyPr/>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7" name="页脚占位符 6"/>
          <p:cNvSpPr>
            <a:spLocks noGrp="1"/>
          </p:cNvSpPr>
          <p:nvPr>
            <p:ph type="ftr" sz="quarter" idx="11"/>
          </p:nvPr>
        </p:nvSpPr>
        <p:spPr/>
        <p:txBody>
          <a:bodyPr/>
          <a:p>
            <a:pPr fontAlgn="base"/>
            <a:endParaRPr lang="zh-CN" altLang="en-US" strike="noStrike" noProof="1"/>
          </a:p>
        </p:txBody>
      </p:sp>
      <p:sp>
        <p:nvSpPr>
          <p:cNvPr id="8" name="灯片编号占位符 7"/>
          <p:cNvSpPr>
            <a:spLocks noGrp="1"/>
          </p:cNvSpPr>
          <p:nvPr>
            <p:ph type="sldNum" sz="quarter" idx="12"/>
          </p:nvPr>
        </p:nvSpPr>
        <p:spPr/>
        <p:txBody>
          <a:bodyPr/>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dirty="0"/>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wrap="square">
            <a:normAutofit/>
          </a:bodyPr>
          <a:lstStyle/>
          <a:p>
            <a:pPr fontAlgn="auto"/>
            <a:r>
              <a:rPr lang="zh-CN" altLang="en-US" sz="3275" strike="noStrike" noProof="1" dirty="0"/>
              <a:t>单击此处编辑母版标题样式</a:t>
            </a:r>
            <a:endParaRPr lang="zh-CN" altLang="en-US" strike="noStrike" noProof="1" dirty="0"/>
          </a:p>
        </p:txBody>
      </p:sp>
      <p:sp>
        <p:nvSpPr>
          <p:cNvPr id="3" name="日期占位符 2"/>
          <p:cNvSpPr>
            <a:spLocks noGrp="1"/>
          </p:cNvSpPr>
          <p:nvPr>
            <p:ph type="dt" sz="half" idx="10"/>
          </p:nvPr>
        </p:nvSpPr>
        <p:spPr/>
        <p:txBody>
          <a:bodyPr/>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4" name="页脚占位符 3"/>
          <p:cNvSpPr>
            <a:spLocks noGrp="1"/>
          </p:cNvSpPr>
          <p:nvPr>
            <p:ph type="ftr" sz="quarter" idx="11"/>
          </p:nvPr>
        </p:nvSpPr>
        <p:spPr/>
        <p:txBody>
          <a:bodyPr/>
          <a:p>
            <a:pPr fontAlgn="base"/>
            <a:endParaRPr lang="zh-CN" altLang="en-US" strike="noStrike" noProof="1"/>
          </a:p>
        </p:txBody>
      </p:sp>
      <p:sp>
        <p:nvSpPr>
          <p:cNvPr id="5" name="灯片编号占位符 4"/>
          <p:cNvSpPr>
            <a:spLocks noGrp="1"/>
          </p:cNvSpPr>
          <p:nvPr>
            <p:ph type="sldNum" sz="quarter" idx="12"/>
          </p:nvPr>
        </p:nvSpPr>
        <p:spPr/>
        <p:txBody>
          <a:bodyPr/>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dirty="0"/>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3" name="页脚占位符 2"/>
          <p:cNvSpPr>
            <a:spLocks noGrp="1"/>
          </p:cNvSpPr>
          <p:nvPr>
            <p:ph type="ftr" sz="quarter" idx="11"/>
          </p:nvPr>
        </p:nvSpPr>
        <p:spPr/>
        <p:txBody>
          <a:bodyPr/>
          <a:p>
            <a:pPr fontAlgn="base"/>
            <a:endParaRPr lang="zh-CN" altLang="en-US" strike="noStrike" noProof="1"/>
          </a:p>
        </p:txBody>
      </p:sp>
      <p:sp>
        <p:nvSpPr>
          <p:cNvPr id="4" name="灯片编号占位符 3"/>
          <p:cNvSpPr>
            <a:spLocks noGrp="1"/>
          </p:cNvSpPr>
          <p:nvPr>
            <p:ph type="sldNum" sz="quarter" idx="12"/>
          </p:nvPr>
        </p:nvSpPr>
        <p:spPr/>
        <p:txBody>
          <a:bodyPr/>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dirty="0"/>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仅内容">
    <p:spTree>
      <p:nvGrpSpPr>
        <p:cNvPr id="1" name=""/>
        <p:cNvGrpSpPr/>
        <p:nvPr/>
      </p:nvGrpSpPr>
      <p:grpSpPr>
        <a:xfrm>
          <a:off x="0" y="0"/>
          <a:ext cx="0" cy="0"/>
          <a:chOff x="0" y="0"/>
          <a:chExt cx="0" cy="0"/>
        </a:xfrm>
      </p:grpSpPr>
      <p:sp>
        <p:nvSpPr>
          <p:cNvPr id="3" name="内容占位符 2"/>
          <p:cNvSpPr>
            <a:spLocks noGrp="1"/>
          </p:cNvSpPr>
          <p:nvPr>
            <p:ph idx="1"/>
          </p:nvPr>
        </p:nvSpPr>
        <p:spPr>
          <a:xfrm>
            <a:off x="695071" y="443034"/>
            <a:ext cx="10802173" cy="5815479"/>
          </a:xfrm>
        </p:spPr>
        <p:txBody>
          <a:bodyPr wrap="square">
            <a:normAutofit/>
          </a:bodyPr>
          <a:lstStyle/>
          <a:p>
            <a:pPr lvl="0" fontAlgn="auto"/>
            <a:r>
              <a:rPr lang="zh-CN" altLang="en-US" sz="2455" strike="noStrike" noProof="1" dirty="0"/>
              <a:t>单击此处编辑母版文本样式</a:t>
            </a:r>
            <a:endParaRPr lang="zh-CN" altLang="en-US" strike="noStrike" noProof="1" dirty="0"/>
          </a:p>
          <a:p>
            <a:pPr lvl="1" fontAlgn="auto"/>
            <a:r>
              <a:rPr lang="zh-CN" altLang="en-US" sz="2050" strike="noStrike" noProof="1" dirty="0"/>
              <a:t>二级</a:t>
            </a:r>
            <a:endParaRPr lang="zh-CN" altLang="en-US" strike="noStrike" noProof="1" dirty="0"/>
          </a:p>
          <a:p>
            <a:pPr lvl="2" fontAlgn="auto"/>
            <a:r>
              <a:rPr lang="zh-CN" altLang="en-US" sz="1845" strike="noStrike" noProof="1" dirty="0"/>
              <a:t>三级</a:t>
            </a:r>
            <a:endParaRPr lang="zh-CN" altLang="en-US" strike="noStrike" noProof="1" dirty="0"/>
          </a:p>
          <a:p>
            <a:pPr lvl="3" fontAlgn="auto"/>
            <a:r>
              <a:rPr lang="zh-CN" altLang="en-US" sz="1640" strike="noStrike" noProof="1" dirty="0"/>
              <a:t>四级</a:t>
            </a:r>
            <a:endParaRPr lang="zh-CN" altLang="en-US" strike="noStrike" noProof="1" dirty="0"/>
          </a:p>
          <a:p>
            <a:pPr lvl="4" fontAlgn="auto"/>
            <a:r>
              <a:rPr lang="zh-CN" altLang="en-US" sz="1435" strike="noStrike" noProof="1" dirty="0"/>
              <a:t>五级</a:t>
            </a:r>
            <a:endParaRPr lang="zh-CN" altLang="en-US" strike="noStrike" noProof="1" dirty="0"/>
          </a:p>
        </p:txBody>
      </p:sp>
      <p:sp>
        <p:nvSpPr>
          <p:cNvPr id="2" name="日期占位符 1"/>
          <p:cNvSpPr>
            <a:spLocks noGrp="1"/>
          </p:cNvSpPr>
          <p:nvPr>
            <p:ph type="dt" sz="half" idx="10"/>
          </p:nvPr>
        </p:nvSpPr>
        <p:spPr/>
        <p:txBody>
          <a:bodyPr/>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4" name="页脚占位符 3"/>
          <p:cNvSpPr>
            <a:spLocks noGrp="1"/>
          </p:cNvSpPr>
          <p:nvPr>
            <p:ph type="ftr" sz="quarter" idx="11"/>
          </p:nvPr>
        </p:nvSpPr>
        <p:spPr/>
        <p:txBody>
          <a:bodyPr/>
          <a:p>
            <a:pPr fontAlgn="base"/>
            <a:endParaRPr lang="zh-CN" altLang="en-US" strike="noStrike" noProof="1"/>
          </a:p>
        </p:txBody>
      </p:sp>
      <p:sp>
        <p:nvSpPr>
          <p:cNvPr id="5" name="灯片编号占位符 4"/>
          <p:cNvSpPr>
            <a:spLocks noGrp="1"/>
          </p:cNvSpPr>
          <p:nvPr>
            <p:ph type="sldNum" sz="quarter" idx="12"/>
          </p:nvPr>
        </p:nvSpPr>
        <p:spPr/>
        <p:txBody>
          <a:bodyPr/>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dirty="0"/>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标题和副标题">
    <p:spTree>
      <p:nvGrpSpPr>
        <p:cNvPr id="1" name=""/>
        <p:cNvGrpSpPr/>
        <p:nvPr/>
      </p:nvGrpSpPr>
      <p:grpSpPr>
        <a:xfrm>
          <a:off x="0" y="0"/>
          <a:ext cx="0" cy="0"/>
          <a:chOff x="0" y="0"/>
          <a:chExt cx="0" cy="0"/>
        </a:xfrm>
      </p:grpSpPr>
      <p:sp>
        <p:nvSpPr>
          <p:cNvPr id="3" name="文本占位符 2"/>
          <p:cNvSpPr>
            <a:spLocks noGrp="1"/>
          </p:cNvSpPr>
          <p:nvPr>
            <p:ph type="body" idx="1" hasCustomPrompt="1"/>
          </p:nvPr>
        </p:nvSpPr>
        <p:spPr>
          <a:xfrm>
            <a:off x="695071" y="1378693"/>
            <a:ext cx="10802173" cy="575790"/>
          </a:xfrm>
        </p:spPr>
        <p:txBody>
          <a:bodyPr wrap="square" anchor="t">
            <a:normAutofit/>
          </a:bodyPr>
          <a:lstStyle>
            <a:lvl1pPr marL="0" indent="0">
              <a:buNone/>
              <a:defRPr sz="2455" b="0"/>
            </a:lvl1pPr>
            <a:lvl2pPr marL="467995" indent="0">
              <a:buNone/>
              <a:defRPr sz="2050" b="1"/>
            </a:lvl2pPr>
            <a:lvl3pPr marL="935990" indent="0">
              <a:buNone/>
              <a:defRPr sz="1845" b="1"/>
            </a:lvl3pPr>
            <a:lvl4pPr marL="1404620" indent="0">
              <a:buNone/>
              <a:defRPr sz="1640" b="1"/>
            </a:lvl4pPr>
            <a:lvl5pPr marL="1872615" indent="0">
              <a:buNone/>
              <a:defRPr sz="1640" b="1"/>
            </a:lvl5pPr>
            <a:lvl6pPr marL="2340610" indent="0">
              <a:buNone/>
              <a:defRPr sz="1640" b="1"/>
            </a:lvl6pPr>
            <a:lvl7pPr marL="2808605" indent="0">
              <a:buNone/>
              <a:defRPr sz="1640" b="1"/>
            </a:lvl7pPr>
            <a:lvl8pPr marL="3276600" indent="0">
              <a:buNone/>
              <a:defRPr sz="1640" b="1"/>
            </a:lvl8pPr>
            <a:lvl9pPr marL="3745230" indent="0">
              <a:buNone/>
              <a:defRPr sz="1640" b="1"/>
            </a:lvl9pPr>
          </a:lstStyle>
          <a:p>
            <a:pPr fontAlgn="auto"/>
            <a:r>
              <a:rPr lang="zh-CN" altLang="en-US" sz="2455" strike="noStrike" noProof="1" dirty="0"/>
              <a:t>单击此处编辑母版副标题样式</a:t>
            </a:r>
            <a:endParaRPr lang="zh-CN" altLang="en-US" strike="noStrike" noProof="1" dirty="0"/>
          </a:p>
        </p:txBody>
      </p:sp>
      <p:sp>
        <p:nvSpPr>
          <p:cNvPr id="4" name="标题 3"/>
          <p:cNvSpPr>
            <a:spLocks noGrp="1"/>
          </p:cNvSpPr>
          <p:nvPr>
            <p:ph type="title"/>
          </p:nvPr>
        </p:nvSpPr>
        <p:spPr/>
        <p:txBody>
          <a:bodyPr/>
          <a:lstStyle/>
          <a:p>
            <a:pPr fontAlgn="auto"/>
            <a:r>
              <a:rPr lang="zh-CN" altLang="en-US" sz="3275" strike="noStrike" noProof="1"/>
              <a:t>单击此处编辑母版标题样式</a:t>
            </a:r>
            <a:endParaRPr lang="zh-CN" altLang="en-US" strike="noStrike" noProof="1"/>
          </a:p>
        </p:txBody>
      </p:sp>
      <p:sp>
        <p:nvSpPr>
          <p:cNvPr id="2" name="日期占位符 1"/>
          <p:cNvSpPr>
            <a:spLocks noGrp="1"/>
          </p:cNvSpPr>
          <p:nvPr>
            <p:ph type="dt" sz="half" idx="10"/>
          </p:nvPr>
        </p:nvSpPr>
        <p:spPr/>
        <p:txBody>
          <a:bodyPr/>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5" name="页脚占位符 4"/>
          <p:cNvSpPr>
            <a:spLocks noGrp="1"/>
          </p:cNvSpPr>
          <p:nvPr>
            <p:ph type="ftr" sz="quarter" idx="11"/>
          </p:nvPr>
        </p:nvSpPr>
        <p:spPr/>
        <p:txBody>
          <a:bodyPr/>
          <a:p>
            <a:pPr fontAlgn="base"/>
            <a:endParaRPr lang="zh-CN" altLang="en-US" strike="noStrike" noProof="1"/>
          </a:p>
        </p:txBody>
      </p:sp>
      <p:sp>
        <p:nvSpPr>
          <p:cNvPr id="6" name="灯片编号占位符 5"/>
          <p:cNvSpPr>
            <a:spLocks noGrp="1"/>
          </p:cNvSpPr>
          <p:nvPr>
            <p:ph type="sldNum" sz="quarter" idx="12"/>
          </p:nvPr>
        </p:nvSpPr>
        <p:spPr/>
        <p:txBody>
          <a:bodyPr/>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dirty="0"/>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showMasterSp="0" userDrawn="1">
  <p:cSld name="末尾幻灯片">
    <p:spTree>
      <p:nvGrpSpPr>
        <p:cNvPr id="1" name=""/>
        <p:cNvGrpSpPr/>
        <p:nvPr/>
      </p:nvGrpSpPr>
      <p:grpSpPr>
        <a:xfrm>
          <a:off x="0" y="0"/>
          <a:ext cx="0" cy="0"/>
          <a:chOff x="0" y="0"/>
          <a:chExt cx="0" cy="0"/>
        </a:xfrm>
      </p:grpSpPr>
      <p:sp>
        <p:nvSpPr>
          <p:cNvPr id="36866" name="任意多边形: 形状 6"/>
          <p:cNvSpPr/>
          <p:nvPr userDrawn="1">
            <p:custDataLst>
              <p:tags r:id="rId2"/>
            </p:custDataLst>
          </p:nvPr>
        </p:nvSpPr>
        <p:spPr>
          <a:xfrm>
            <a:off x="6215063" y="938213"/>
            <a:ext cx="5595937" cy="5915025"/>
          </a:xfrm>
          <a:custGeom>
            <a:avLst/>
            <a:gdLst/>
            <a:ahLst/>
            <a:cxnLst>
              <a:cxn ang="0">
                <a:pos x="3602881" y="126"/>
              </a:cxn>
              <a:cxn ang="0">
                <a:pos x="5018843" y="776254"/>
              </a:cxn>
              <a:cxn ang="0">
                <a:pos x="5374412" y="1444417"/>
              </a:cxn>
              <a:cxn ang="0">
                <a:pos x="5555150" y="2183418"/>
              </a:cxn>
              <a:cxn ang="0">
                <a:pos x="5543110" y="3576992"/>
              </a:cxn>
              <a:cxn ang="0">
                <a:pos x="5200121" y="4623252"/>
              </a:cxn>
              <a:cxn ang="0">
                <a:pos x="4248626" y="5601480"/>
              </a:cxn>
              <a:cxn ang="0">
                <a:pos x="2274265" y="5914429"/>
              </a:cxn>
              <a:cxn ang="0">
                <a:pos x="1243261" y="5695949"/>
              </a:cxn>
              <a:cxn ang="0">
                <a:pos x="473066" y="4856040"/>
              </a:cxn>
              <a:cxn ang="0">
                <a:pos x="2963" y="3097471"/>
              </a:cxn>
              <a:cxn ang="0">
                <a:pos x="230728" y="1733616"/>
              </a:cxn>
              <a:cxn ang="0">
                <a:pos x="812586" y="1084878"/>
              </a:cxn>
              <a:cxn ang="0">
                <a:pos x="1676355" y="805349"/>
              </a:cxn>
              <a:cxn ang="0">
                <a:pos x="2325038" y="463420"/>
              </a:cxn>
              <a:cxn ang="0">
                <a:pos x="3062267" y="102930"/>
              </a:cxn>
              <a:cxn ang="0">
                <a:pos x="3602881" y="126"/>
              </a:cxn>
            </a:cxnLst>
            <a:pathLst>
              <a:path w="5597566" h="5917440">
                <a:moveTo>
                  <a:pt x="3604196" y="127"/>
                </a:moveTo>
                <a:cubicBezTo>
                  <a:pt x="4143157" y="-6764"/>
                  <a:pt x="4661253" y="268656"/>
                  <a:pt x="5020674" y="776538"/>
                </a:cubicBezTo>
                <a:cubicBezTo>
                  <a:pt x="5168497" y="981494"/>
                  <a:pt x="5331334" y="1331311"/>
                  <a:pt x="5376373" y="1444944"/>
                </a:cubicBezTo>
                <a:cubicBezTo>
                  <a:pt x="5421411" y="1558578"/>
                  <a:pt x="5504481" y="1740109"/>
                  <a:pt x="5557177" y="2184215"/>
                </a:cubicBezTo>
                <a:cubicBezTo>
                  <a:pt x="5609665" y="2627494"/>
                  <a:pt x="5616351" y="3186831"/>
                  <a:pt x="5545132" y="3578297"/>
                </a:cubicBezTo>
                <a:cubicBezTo>
                  <a:pt x="5473912" y="3969764"/>
                  <a:pt x="5394269" y="4263968"/>
                  <a:pt x="5202018" y="4624938"/>
                </a:cubicBezTo>
                <a:cubicBezTo>
                  <a:pt x="5009767" y="4985909"/>
                  <a:pt x="4703629" y="5471999"/>
                  <a:pt x="4250176" y="5603523"/>
                </a:cubicBezTo>
                <a:cubicBezTo>
                  <a:pt x="3536157" y="5811445"/>
                  <a:pt x="2766119" y="5928695"/>
                  <a:pt x="2275095" y="5916586"/>
                </a:cubicBezTo>
                <a:cubicBezTo>
                  <a:pt x="1784072" y="5904476"/>
                  <a:pt x="1514679" y="5867884"/>
                  <a:pt x="1243715" y="5698027"/>
                </a:cubicBezTo>
                <a:cubicBezTo>
                  <a:pt x="972750" y="5528171"/>
                  <a:pt x="727468" y="5320256"/>
                  <a:pt x="473239" y="4857811"/>
                </a:cubicBezTo>
                <a:cubicBezTo>
                  <a:pt x="219012" y="4395366"/>
                  <a:pt x="30316" y="3702028"/>
                  <a:pt x="2965" y="3098601"/>
                </a:cubicBezTo>
                <a:cubicBezTo>
                  <a:pt x="-24592" y="2494347"/>
                  <a:pt x="146889" y="1926640"/>
                  <a:pt x="230813" y="1734249"/>
                </a:cubicBezTo>
                <a:cubicBezTo>
                  <a:pt x="314738" y="1541857"/>
                  <a:pt x="467003" y="1260322"/>
                  <a:pt x="812883" y="1085274"/>
                </a:cubicBezTo>
                <a:cubicBezTo>
                  <a:pt x="1157935" y="910432"/>
                  <a:pt x="1292205" y="948179"/>
                  <a:pt x="1676967" y="805643"/>
                </a:cubicBezTo>
                <a:cubicBezTo>
                  <a:pt x="1902150" y="724878"/>
                  <a:pt x="2122194" y="591756"/>
                  <a:pt x="2325887" y="463589"/>
                </a:cubicBezTo>
                <a:cubicBezTo>
                  <a:pt x="2636399" y="263066"/>
                  <a:pt x="2810049" y="197787"/>
                  <a:pt x="3063384" y="102968"/>
                </a:cubicBezTo>
                <a:cubicBezTo>
                  <a:pt x="3242571" y="36089"/>
                  <a:pt x="3424543" y="2424"/>
                  <a:pt x="3604196" y="127"/>
                </a:cubicBezTo>
                <a:close/>
              </a:path>
            </a:pathLst>
          </a:custGeom>
          <a:solidFill>
            <a:schemeClr val="accent1">
              <a:alpha val="20000"/>
            </a:schemeClr>
          </a:solidFill>
          <a:ln w="9525">
            <a:noFill/>
          </a:ln>
        </p:spPr>
        <p:txBody>
          <a:bodyPr/>
          <a:p>
            <a:endParaRPr lang="zh-CN" altLang="en-US"/>
          </a:p>
        </p:txBody>
      </p:sp>
      <p:pic>
        <p:nvPicPr>
          <p:cNvPr id="36867" name="图片 8"/>
          <p:cNvPicPr>
            <a:picLocks noChangeAspect="1"/>
          </p:cNvPicPr>
          <p:nvPr userDrawn="1">
            <p:custDataLst>
              <p:tags r:id="rId3"/>
            </p:custDataLst>
          </p:nvPr>
        </p:nvPicPr>
        <p:blipFill>
          <a:blip r:embed="rId4"/>
          <a:srcRect l="16257" t="-2" r="15417" b="632"/>
          <a:stretch>
            <a:fillRect/>
          </a:stretch>
        </p:blipFill>
        <p:spPr>
          <a:xfrm>
            <a:off x="5988050" y="2505075"/>
            <a:ext cx="5414963" cy="4430713"/>
          </a:xfrm>
          <a:prstGeom prst="rect">
            <a:avLst/>
          </a:prstGeom>
          <a:noFill/>
          <a:ln w="9525">
            <a:noFill/>
          </a:ln>
        </p:spPr>
      </p:pic>
      <p:sp>
        <p:nvSpPr>
          <p:cNvPr id="2" name="标题 1"/>
          <p:cNvSpPr>
            <a:spLocks noGrp="1"/>
          </p:cNvSpPr>
          <p:nvPr>
            <p:ph type="ctrTitle" hasCustomPrompt="1"/>
          </p:nvPr>
        </p:nvSpPr>
        <p:spPr>
          <a:xfrm>
            <a:off x="695071" y="1387615"/>
            <a:ext cx="5398706" cy="2151865"/>
          </a:xfrm>
        </p:spPr>
        <p:txBody>
          <a:bodyPr wrap="square" anchor="b" anchorCtr="0">
            <a:normAutofit/>
          </a:bodyPr>
          <a:lstStyle>
            <a:lvl1pPr algn="l">
              <a:lnSpc>
                <a:spcPct val="100000"/>
              </a:lnSpc>
              <a:defRPr sz="5530"/>
            </a:lvl1pPr>
          </a:lstStyle>
          <a:p>
            <a:pPr fontAlgn="auto"/>
            <a:r>
              <a:rPr lang="zh-CN" altLang="en-US" sz="5530" strike="noStrike" noProof="1" dirty="0"/>
              <a:t>编辑母版标题</a:t>
            </a:r>
            <a:endParaRPr lang="zh-CN" altLang="en-US" strike="noStrike" noProof="1" dirty="0"/>
          </a:p>
        </p:txBody>
      </p:sp>
      <p:sp>
        <p:nvSpPr>
          <p:cNvPr id="24" name="文本占位符 23"/>
          <p:cNvSpPr>
            <a:spLocks noGrp="1"/>
          </p:cNvSpPr>
          <p:nvPr>
            <p:ph type="body" sz="quarter" idx="17" hasCustomPrompt="1"/>
          </p:nvPr>
        </p:nvSpPr>
        <p:spPr>
          <a:xfrm>
            <a:off x="701744" y="3822586"/>
            <a:ext cx="2878950" cy="579389"/>
          </a:xfrm>
          <a:prstGeom prst="roundRect">
            <a:avLst>
              <a:gd name="adj" fmla="val 50000"/>
            </a:avLst>
          </a:prstGeom>
          <a:solidFill>
            <a:schemeClr val="accent1"/>
          </a:solidFill>
        </p:spPr>
        <p:txBody>
          <a:bodyPr wrap="square" anchor="ctr">
            <a:normAutofit/>
          </a:bodyPr>
          <a:lstStyle>
            <a:lvl1pPr marL="0" indent="0" algn="ctr">
              <a:lnSpc>
                <a:spcPct val="100000"/>
              </a:lnSpc>
              <a:buNone/>
              <a:defRPr sz="1845">
                <a:solidFill>
                  <a:schemeClr val="lt1">
                    <a:lumMod val="100000"/>
                  </a:schemeClr>
                </a:solidFill>
              </a:defRPr>
            </a:lvl1pPr>
          </a:lstStyle>
          <a:p>
            <a:pPr fontAlgn="auto"/>
            <a:r>
              <a:rPr lang="zh-CN" altLang="en-US" sz="1845" strike="noStrike" noProof="1" dirty="0"/>
              <a:t>署名</a:t>
            </a:r>
            <a:endParaRPr lang="zh-CN" altLang="en-US" strike="noStrike" noProof="1" dirty="0"/>
          </a:p>
        </p:txBody>
      </p:sp>
      <p:sp>
        <p:nvSpPr>
          <p:cNvPr id="4" name="日期占位符 3"/>
          <p:cNvSpPr>
            <a:spLocks noGrp="1"/>
          </p:cNvSpPr>
          <p:nvPr>
            <p:ph type="dt" sz="half" idx="10"/>
            <p:custDataLst>
              <p:tags r:id="rId5"/>
            </p:custDataLst>
          </p:nvPr>
        </p:nvSpPr>
        <p:spPr>
          <a:xfrm>
            <a:off x="695325" y="6437313"/>
            <a:ext cx="2884488" cy="365125"/>
          </a:xfrm>
          <a:prstGeom prst="rect">
            <a:avLst/>
          </a:prstGeom>
        </p:spPr>
        <p:txBody>
          <a:bodyPr vert="horz" wrap="square" lIns="0" tIns="0" rIns="0" bIns="0" rtlCol="0" anchor="ctr">
            <a:normAutofit/>
          </a:bodyPr>
          <a:lstStyle/>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a:p>
        </p:txBody>
      </p:sp>
      <p:sp>
        <p:nvSpPr>
          <p:cNvPr id="5" name="页脚占位符 4"/>
          <p:cNvSpPr>
            <a:spLocks noGrp="1"/>
          </p:cNvSpPr>
          <p:nvPr>
            <p:ph type="ftr" sz="quarter" idx="11"/>
            <p:custDataLst>
              <p:tags r:id="rId6"/>
            </p:custDataLst>
          </p:nvPr>
        </p:nvSpPr>
        <p:spPr>
          <a:xfrm>
            <a:off x="4037013" y="6437313"/>
            <a:ext cx="4113213" cy="365125"/>
          </a:xfrm>
          <a:prstGeom prst="rect">
            <a:avLst/>
          </a:prstGeom>
        </p:spPr>
        <p:txBody>
          <a:bodyPr vert="horz" lIns="0" tIns="0" rIns="0" bIns="0" rtlCol="0" anchor="ctr"/>
          <a:lstStyle/>
          <a:p>
            <a:pPr fontAlgn="base"/>
            <a:endParaRPr lang="zh-CN" altLang="en-US" strike="noStrike" noProof="1"/>
          </a:p>
        </p:txBody>
      </p:sp>
      <p:sp>
        <p:nvSpPr>
          <p:cNvPr id="6" name="灯片编号占位符 5"/>
          <p:cNvSpPr>
            <a:spLocks noGrp="1"/>
          </p:cNvSpPr>
          <p:nvPr>
            <p:ph type="sldNum" sz="quarter" idx="12"/>
            <p:custDataLst>
              <p:tags r:id="rId7"/>
            </p:custDataLst>
          </p:nvPr>
        </p:nvSpPr>
        <p:spPr>
          <a:xfrm>
            <a:off x="8607425" y="6437313"/>
            <a:ext cx="2741613" cy="365125"/>
          </a:xfrm>
          <a:prstGeom prst="rect">
            <a:avLst/>
          </a:prstGeom>
        </p:spPr>
        <p:txBody>
          <a:bodyPr vert="horz" wrap="square" lIns="0" tIns="0" rIns="0" bIns="0" rtlCol="0" anchor="ctr">
            <a:normAutofit/>
          </a:bodyPr>
          <a:lstStyle/>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2294"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45208" y="1476597"/>
            <a:ext cx="11542033" cy="579812"/>
          </a:xfrm>
        </p:spPr>
        <p:txBody>
          <a:bodyPr/>
          <a:lstStyle/>
          <a:p>
            <a:pPr fontAlgn="base"/>
            <a:r>
              <a:rPr lang="en-US" strike="noStrike" noProof="1" dirty="0"/>
              <a:t>Click to edit Master title style</a:t>
            </a:r>
            <a:endParaRPr lang="en-US" strike="noStrike" noProof="1" dirty="0"/>
          </a:p>
        </p:txBody>
      </p:sp>
      <p:sp>
        <p:nvSpPr>
          <p:cNvPr id="3" name="Content Placeholder 2"/>
          <p:cNvSpPr>
            <a:spLocks noGrp="1"/>
          </p:cNvSpPr>
          <p:nvPr>
            <p:ph sz="half" idx="1"/>
          </p:nvPr>
        </p:nvSpPr>
        <p:spPr>
          <a:xfrm>
            <a:off x="967057" y="2330051"/>
            <a:ext cx="5334344" cy="2815025"/>
          </a:xfrm>
        </p:spPr>
        <p:txBody>
          <a:bodyPr anchorCtr="0"/>
          <a:lstStyle>
            <a:lvl1pPr>
              <a:lnSpc>
                <a:spcPct val="100000"/>
              </a:lnSpc>
              <a:spcBef>
                <a:spcPts val="0"/>
              </a:spcBef>
              <a:spcAft>
                <a:spcPts val="805"/>
              </a:spcAft>
              <a:buSzPct val="125000"/>
              <a:buFont typeface="Arial" panose="020B0604020202020204" pitchFamily="34" charset="0"/>
              <a:buChar char="•"/>
              <a:defRPr lang="en-US" sz="2700" b="0" dirty="0" smtClean="0">
                <a:solidFill>
                  <a:schemeClr val="bg2"/>
                </a:solidFill>
                <a:latin typeface="Lucida Sans" pitchFamily="34" charset="0"/>
                <a:ea typeface="+mn-ea"/>
                <a:cs typeface="+mn-cs"/>
              </a:defRPr>
            </a:lvl1pPr>
            <a:lvl2pPr>
              <a:lnSpc>
                <a:spcPct val="100000"/>
              </a:lnSpc>
              <a:spcBef>
                <a:spcPts val="0"/>
              </a:spcBef>
              <a:spcAft>
                <a:spcPts val="805"/>
              </a:spcAft>
              <a:buSzPct val="125000"/>
              <a:buFont typeface="Arial" panose="020B0604020202020204" pitchFamily="34" charset="0"/>
              <a:buChar char="•"/>
              <a:defRPr lang="en-US" sz="2400" dirty="0" smtClean="0">
                <a:solidFill>
                  <a:schemeClr val="bg2"/>
                </a:solidFill>
                <a:latin typeface="Lucida Sans" pitchFamily="34" charset="0"/>
                <a:ea typeface="+mn-ea"/>
                <a:cs typeface="+mn-cs"/>
              </a:defRPr>
            </a:lvl2pPr>
            <a:lvl3pPr>
              <a:lnSpc>
                <a:spcPct val="100000"/>
              </a:lnSpc>
              <a:spcBef>
                <a:spcPts val="0"/>
              </a:spcBef>
              <a:spcAft>
                <a:spcPts val="805"/>
              </a:spcAft>
              <a:buSzPct val="125000"/>
              <a:buFont typeface="Arial" panose="020B0604020202020204" pitchFamily="34" charset="0"/>
              <a:buChar char="•"/>
              <a:defRPr lang="en-US" sz="2400" dirty="0" smtClean="0">
                <a:solidFill>
                  <a:schemeClr val="bg2"/>
                </a:solidFill>
                <a:latin typeface="Lucida Sans" pitchFamily="34" charset="0"/>
                <a:ea typeface="+mn-ea"/>
                <a:cs typeface="+mn-cs"/>
              </a:defRPr>
            </a:lvl3pPr>
            <a:lvl4pPr>
              <a:lnSpc>
                <a:spcPct val="100000"/>
              </a:lnSpc>
              <a:spcBef>
                <a:spcPts val="0"/>
              </a:spcBef>
              <a:spcAft>
                <a:spcPts val="805"/>
              </a:spcAft>
              <a:buSzPct val="125000"/>
              <a:buFont typeface="Arial" panose="020B0604020202020204" pitchFamily="34" charset="0"/>
              <a:buChar char="•"/>
              <a:defRPr lang="en-US" sz="2200" dirty="0" smtClean="0">
                <a:solidFill>
                  <a:schemeClr val="bg2"/>
                </a:solidFill>
                <a:latin typeface="Lucida Sans" pitchFamily="34" charset="0"/>
                <a:ea typeface="+mn-ea"/>
                <a:cs typeface="+mn-cs"/>
              </a:defRPr>
            </a:lvl4pPr>
            <a:lvl5pPr>
              <a:lnSpc>
                <a:spcPct val="100000"/>
              </a:lnSpc>
              <a:spcBef>
                <a:spcPts val="0"/>
              </a:spcBef>
              <a:spcAft>
                <a:spcPts val="805"/>
              </a:spcAft>
              <a:buSzPct val="125000"/>
              <a:buFont typeface="Arial" panose="020B0604020202020204" pitchFamily="34" charset="0"/>
              <a:buChar char="•"/>
              <a:defRPr lang="en-US" sz="2200" dirty="0">
                <a:solidFill>
                  <a:schemeClr val="bg2"/>
                </a:solidFill>
                <a:latin typeface="Lucida Sans" pitchFamily="34" charset="0"/>
                <a:ea typeface="+mn-ea"/>
                <a:cs typeface="+mn-cs"/>
              </a:defRPr>
            </a:lvl5pPr>
            <a:lvl6pPr>
              <a:defRPr sz="2400"/>
            </a:lvl6pPr>
            <a:lvl7pPr>
              <a:defRPr sz="2400"/>
            </a:lvl7pPr>
            <a:lvl8pPr>
              <a:defRPr sz="2400"/>
            </a:lvl8pPr>
            <a:lvl9pPr>
              <a:defRPr sz="24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4" name="Content Placeholder 3"/>
          <p:cNvSpPr>
            <a:spLocks noGrp="1"/>
          </p:cNvSpPr>
          <p:nvPr>
            <p:ph sz="half" idx="2"/>
          </p:nvPr>
        </p:nvSpPr>
        <p:spPr>
          <a:xfrm>
            <a:off x="6504518" y="2330051"/>
            <a:ext cx="5291197" cy="2815025"/>
          </a:xfrm>
        </p:spPr>
        <p:txBody>
          <a:bodyPr anchorCtr="0"/>
          <a:lstStyle>
            <a:lvl1pPr>
              <a:lnSpc>
                <a:spcPct val="100000"/>
              </a:lnSpc>
              <a:spcBef>
                <a:spcPts val="0"/>
              </a:spcBef>
              <a:spcAft>
                <a:spcPts val="805"/>
              </a:spcAft>
              <a:buSzPct val="125000"/>
              <a:buFont typeface="Arial" panose="020B0604020202020204" pitchFamily="34" charset="0"/>
              <a:buChar char="•"/>
              <a:defRPr lang="en-US" sz="2700" b="0" dirty="0" smtClean="0">
                <a:solidFill>
                  <a:schemeClr val="bg2"/>
                </a:solidFill>
                <a:latin typeface="Lucida Sans" pitchFamily="34" charset="0"/>
                <a:ea typeface="+mn-ea"/>
                <a:cs typeface="+mn-cs"/>
              </a:defRPr>
            </a:lvl1pPr>
            <a:lvl2pPr>
              <a:lnSpc>
                <a:spcPct val="100000"/>
              </a:lnSpc>
              <a:spcBef>
                <a:spcPts val="0"/>
              </a:spcBef>
              <a:spcAft>
                <a:spcPts val="805"/>
              </a:spcAft>
              <a:buSzPct val="125000"/>
              <a:buFont typeface="Arial" panose="020B0604020202020204" pitchFamily="34" charset="0"/>
              <a:buChar char="•"/>
              <a:defRPr lang="en-US" sz="2400" dirty="0" smtClean="0">
                <a:solidFill>
                  <a:schemeClr val="bg2"/>
                </a:solidFill>
                <a:latin typeface="Lucida Sans" pitchFamily="34" charset="0"/>
                <a:ea typeface="+mn-ea"/>
                <a:cs typeface="+mn-cs"/>
              </a:defRPr>
            </a:lvl2pPr>
            <a:lvl3pPr>
              <a:lnSpc>
                <a:spcPct val="100000"/>
              </a:lnSpc>
              <a:spcBef>
                <a:spcPts val="0"/>
              </a:spcBef>
              <a:spcAft>
                <a:spcPts val="805"/>
              </a:spcAft>
              <a:buSzPct val="125000"/>
              <a:buFont typeface="Arial" panose="020B0604020202020204" pitchFamily="34" charset="0"/>
              <a:buChar char="•"/>
              <a:defRPr lang="en-US" sz="2400" dirty="0" smtClean="0">
                <a:solidFill>
                  <a:schemeClr val="bg2"/>
                </a:solidFill>
                <a:latin typeface="Lucida Sans" pitchFamily="34" charset="0"/>
                <a:ea typeface="+mn-ea"/>
                <a:cs typeface="+mn-cs"/>
              </a:defRPr>
            </a:lvl3pPr>
            <a:lvl4pPr>
              <a:lnSpc>
                <a:spcPct val="100000"/>
              </a:lnSpc>
              <a:spcBef>
                <a:spcPts val="0"/>
              </a:spcBef>
              <a:spcAft>
                <a:spcPts val="805"/>
              </a:spcAft>
              <a:buSzPct val="125000"/>
              <a:buFont typeface="Arial" panose="020B0604020202020204" pitchFamily="34" charset="0"/>
              <a:buChar char="•"/>
              <a:defRPr lang="en-US" sz="2200" dirty="0" smtClean="0">
                <a:solidFill>
                  <a:schemeClr val="bg2"/>
                </a:solidFill>
                <a:latin typeface="Lucida Sans" pitchFamily="34" charset="0"/>
                <a:ea typeface="+mn-ea"/>
                <a:cs typeface="+mn-cs"/>
              </a:defRPr>
            </a:lvl4pPr>
            <a:lvl5pPr>
              <a:lnSpc>
                <a:spcPct val="100000"/>
              </a:lnSpc>
              <a:spcBef>
                <a:spcPts val="0"/>
              </a:spcBef>
              <a:spcAft>
                <a:spcPts val="805"/>
              </a:spcAft>
              <a:buSzPct val="125000"/>
              <a:buFont typeface="Arial" panose="020B0604020202020204" pitchFamily="34" charset="0"/>
              <a:buChar char="•"/>
              <a:defRPr lang="en-US" sz="2200" dirty="0">
                <a:solidFill>
                  <a:schemeClr val="bg2"/>
                </a:solidFill>
                <a:latin typeface="Lucida Sans" pitchFamily="34" charset="0"/>
                <a:ea typeface="+mn-ea"/>
                <a:cs typeface="+mn-cs"/>
              </a:defRPr>
            </a:lvl5pPr>
            <a:lvl6pPr>
              <a:defRPr sz="2400"/>
            </a:lvl6pPr>
            <a:lvl7pPr>
              <a:defRPr sz="2400"/>
            </a:lvl7pPr>
            <a:lvl8pPr>
              <a:defRPr sz="2400"/>
            </a:lvl8pPr>
            <a:lvl9pPr>
              <a:defRPr sz="24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12" name="Rectangle 4"/>
          <p:cNvSpPr>
            <a:spLocks noGrp="1" noChangeArrowheads="1"/>
          </p:cNvSpPr>
          <p:nvPr>
            <p:ph type="dt" sz="half" idx="1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967A510D-99EA-450F-A733-49970FAE03E3}"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3318"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09362" y="1245917"/>
            <a:ext cx="11577876" cy="579812"/>
          </a:xfrm>
        </p:spPr>
        <p:txBody>
          <a:bodyPr/>
          <a:lstStyle>
            <a:lvl1pPr>
              <a:defRPr/>
            </a:lvl1pPr>
          </a:lstStyle>
          <a:p>
            <a:pPr fontAlgn="base"/>
            <a:r>
              <a:rPr lang="en-US" strike="noStrike" noProof="1" dirty="0"/>
              <a:t>Click to edit Master title style</a:t>
            </a:r>
            <a:endParaRPr lang="en-US" strike="noStrike" noProof="1" dirty="0"/>
          </a:p>
        </p:txBody>
      </p:sp>
      <p:sp>
        <p:nvSpPr>
          <p:cNvPr id="3" name="Text Placeholder 2"/>
          <p:cNvSpPr>
            <a:spLocks noGrp="1"/>
          </p:cNvSpPr>
          <p:nvPr>
            <p:ph type="body" idx="1"/>
          </p:nvPr>
        </p:nvSpPr>
        <p:spPr>
          <a:xfrm>
            <a:off x="916605" y="2092378"/>
            <a:ext cx="5384813" cy="504184"/>
          </a:xfrm>
        </p:spPr>
        <p:txBody>
          <a:bodyPr anchor="b"/>
          <a:lstStyle>
            <a:lvl1pPr marL="0" indent="0">
              <a:buNone/>
              <a:defRPr sz="2400" b="1">
                <a:solidFill>
                  <a:schemeClr val="accent1"/>
                </a:solidFill>
              </a:defRPr>
            </a:lvl1pPr>
            <a:lvl2pPr marL="614680" indent="0">
              <a:buNone/>
              <a:defRPr sz="2700" b="1"/>
            </a:lvl2pPr>
            <a:lvl3pPr marL="1229360" indent="0">
              <a:buNone/>
              <a:defRPr sz="2400" b="1"/>
            </a:lvl3pPr>
            <a:lvl4pPr marL="1844040" indent="0">
              <a:buNone/>
              <a:defRPr sz="2200" b="1"/>
            </a:lvl4pPr>
            <a:lvl5pPr marL="2458720" indent="0">
              <a:buNone/>
              <a:defRPr sz="2200" b="1"/>
            </a:lvl5pPr>
            <a:lvl6pPr marL="3073400" indent="0">
              <a:buNone/>
              <a:defRPr sz="2200" b="1"/>
            </a:lvl6pPr>
            <a:lvl7pPr marL="3688080" indent="0">
              <a:buNone/>
              <a:defRPr sz="2200" b="1"/>
            </a:lvl7pPr>
            <a:lvl8pPr marL="4302760" indent="0">
              <a:buNone/>
              <a:defRPr sz="2200" b="1"/>
            </a:lvl8pPr>
            <a:lvl9pPr marL="4917440" indent="0">
              <a:buNone/>
              <a:defRPr sz="2200" b="1"/>
            </a:lvl9pPr>
          </a:lstStyle>
          <a:p>
            <a:pPr lvl="0" fontAlgn="base"/>
            <a:r>
              <a:rPr lang="en-US" strike="noStrike" noProof="1" dirty="0"/>
              <a:t>Click to edit Master text styles</a:t>
            </a:r>
            <a:endParaRPr lang="en-US" strike="noStrike" noProof="1" dirty="0"/>
          </a:p>
        </p:txBody>
      </p:sp>
      <p:sp>
        <p:nvSpPr>
          <p:cNvPr id="4" name="Content Placeholder 3"/>
          <p:cNvSpPr>
            <a:spLocks noGrp="1"/>
          </p:cNvSpPr>
          <p:nvPr>
            <p:ph sz="half" idx="2"/>
          </p:nvPr>
        </p:nvSpPr>
        <p:spPr>
          <a:xfrm>
            <a:off x="916603" y="2683987"/>
            <a:ext cx="5384813" cy="1827666"/>
          </a:xfrm>
        </p:spPr>
        <p:txBody>
          <a:bodyPr/>
          <a:lstStyle>
            <a:lvl1pPr>
              <a:defRPr lang="en-US" sz="2400" b="0" dirty="0" smtClean="0">
                <a:solidFill>
                  <a:schemeClr val="bg2"/>
                </a:solidFill>
                <a:latin typeface="Lucida Sans" pitchFamily="34" charset="0"/>
                <a:ea typeface="+mn-ea"/>
                <a:cs typeface="+mn-cs"/>
              </a:defRPr>
            </a:lvl1pPr>
            <a:lvl2pPr>
              <a:defRPr lang="en-US" sz="2200" dirty="0" smtClean="0">
                <a:solidFill>
                  <a:schemeClr val="bg2"/>
                </a:solidFill>
                <a:latin typeface="Lucida Sans" pitchFamily="34" charset="0"/>
                <a:ea typeface="+mn-ea"/>
                <a:cs typeface="+mn-cs"/>
              </a:defRPr>
            </a:lvl2pPr>
            <a:lvl3pPr>
              <a:defRPr lang="en-US" sz="2200" dirty="0" smtClean="0">
                <a:solidFill>
                  <a:schemeClr val="bg2"/>
                </a:solidFill>
                <a:latin typeface="Lucida Sans" pitchFamily="34" charset="0"/>
                <a:ea typeface="+mn-ea"/>
                <a:cs typeface="+mn-cs"/>
              </a:defRPr>
            </a:lvl3pPr>
            <a:lvl4pPr>
              <a:defRPr lang="en-US" sz="1900" dirty="0" smtClean="0">
                <a:solidFill>
                  <a:schemeClr val="bg2"/>
                </a:solidFill>
                <a:latin typeface="Lucida Sans" pitchFamily="34" charset="0"/>
                <a:ea typeface="+mn-ea"/>
                <a:cs typeface="+mn-cs"/>
              </a:defRPr>
            </a:lvl4pPr>
            <a:lvl5pPr>
              <a:defRPr lang="en-US" sz="1900" dirty="0">
                <a:solidFill>
                  <a:schemeClr val="bg2"/>
                </a:solidFill>
                <a:latin typeface="Lucida Sans" pitchFamily="34" charset="0"/>
                <a:ea typeface="+mn-ea"/>
                <a:cs typeface="+mn-cs"/>
              </a:defRPr>
            </a:lvl5pPr>
            <a:lvl6pPr>
              <a:defRPr sz="2200"/>
            </a:lvl6pPr>
            <a:lvl7pPr>
              <a:defRPr sz="2200"/>
            </a:lvl7pPr>
            <a:lvl8pPr>
              <a:defRPr sz="2200"/>
            </a:lvl8pPr>
            <a:lvl9pPr>
              <a:defRPr sz="22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5" name="Text Placeholder 4"/>
          <p:cNvSpPr>
            <a:spLocks noGrp="1"/>
          </p:cNvSpPr>
          <p:nvPr>
            <p:ph type="body" sz="quarter" idx="3"/>
          </p:nvPr>
        </p:nvSpPr>
        <p:spPr>
          <a:xfrm>
            <a:off x="6498192" y="2092378"/>
            <a:ext cx="5386928" cy="504184"/>
          </a:xfrm>
        </p:spPr>
        <p:txBody>
          <a:bodyPr anchor="b"/>
          <a:lstStyle>
            <a:lvl1pPr marL="0" indent="0">
              <a:buNone/>
              <a:defRPr sz="2400" b="1">
                <a:solidFill>
                  <a:schemeClr val="accent1"/>
                </a:solidFill>
              </a:defRPr>
            </a:lvl1pPr>
            <a:lvl2pPr marL="614680" indent="0">
              <a:buNone/>
              <a:defRPr sz="2700" b="1"/>
            </a:lvl2pPr>
            <a:lvl3pPr marL="1229360" indent="0">
              <a:buNone/>
              <a:defRPr sz="2400" b="1"/>
            </a:lvl3pPr>
            <a:lvl4pPr marL="1844040" indent="0">
              <a:buNone/>
              <a:defRPr sz="2200" b="1"/>
            </a:lvl4pPr>
            <a:lvl5pPr marL="2458720" indent="0">
              <a:buNone/>
              <a:defRPr sz="2200" b="1"/>
            </a:lvl5pPr>
            <a:lvl6pPr marL="3073400" indent="0">
              <a:buNone/>
              <a:defRPr sz="2200" b="1"/>
            </a:lvl6pPr>
            <a:lvl7pPr marL="3688080" indent="0">
              <a:buNone/>
              <a:defRPr sz="2200" b="1"/>
            </a:lvl7pPr>
            <a:lvl8pPr marL="4302760" indent="0">
              <a:buNone/>
              <a:defRPr sz="2200" b="1"/>
            </a:lvl8pPr>
            <a:lvl9pPr marL="4917440" indent="0">
              <a:buNone/>
              <a:defRPr sz="2200" b="1"/>
            </a:lvl9pPr>
          </a:lstStyle>
          <a:p>
            <a:pPr lvl="0" fontAlgn="base"/>
            <a:r>
              <a:rPr lang="en-US" strike="noStrike" noProof="1" dirty="0"/>
              <a:t>Click to edit Master text styles</a:t>
            </a:r>
            <a:endParaRPr lang="en-US" strike="noStrike" noProof="1" dirty="0"/>
          </a:p>
        </p:txBody>
      </p:sp>
      <p:sp>
        <p:nvSpPr>
          <p:cNvPr id="6" name="Content Placeholder 5"/>
          <p:cNvSpPr>
            <a:spLocks noGrp="1"/>
          </p:cNvSpPr>
          <p:nvPr>
            <p:ph sz="quarter" idx="4"/>
          </p:nvPr>
        </p:nvSpPr>
        <p:spPr>
          <a:xfrm>
            <a:off x="6498191" y="2683987"/>
            <a:ext cx="5386928" cy="1827666"/>
          </a:xfrm>
        </p:spPr>
        <p:txBody>
          <a:bodyPr/>
          <a:lstStyle>
            <a:lvl1pPr>
              <a:defRPr lang="en-US" sz="2400" b="0" dirty="0" smtClean="0">
                <a:solidFill>
                  <a:schemeClr val="bg2"/>
                </a:solidFill>
                <a:latin typeface="Lucida Sans" pitchFamily="34" charset="0"/>
                <a:ea typeface="+mn-ea"/>
                <a:cs typeface="+mn-cs"/>
              </a:defRPr>
            </a:lvl1pPr>
            <a:lvl2pPr>
              <a:defRPr lang="en-US" sz="2200" dirty="0" smtClean="0">
                <a:solidFill>
                  <a:schemeClr val="bg2"/>
                </a:solidFill>
                <a:latin typeface="Lucida Sans" pitchFamily="34" charset="0"/>
                <a:ea typeface="+mn-ea"/>
                <a:cs typeface="+mn-cs"/>
              </a:defRPr>
            </a:lvl2pPr>
            <a:lvl3pPr>
              <a:defRPr lang="en-US" sz="2200" dirty="0" smtClean="0">
                <a:solidFill>
                  <a:schemeClr val="bg2"/>
                </a:solidFill>
                <a:latin typeface="Lucida Sans" pitchFamily="34" charset="0"/>
                <a:ea typeface="+mn-ea"/>
                <a:cs typeface="+mn-cs"/>
              </a:defRPr>
            </a:lvl3pPr>
            <a:lvl4pPr>
              <a:defRPr lang="en-US" sz="1900" dirty="0" smtClean="0">
                <a:solidFill>
                  <a:schemeClr val="bg2"/>
                </a:solidFill>
                <a:latin typeface="Lucida Sans" pitchFamily="34" charset="0"/>
                <a:ea typeface="+mn-ea"/>
                <a:cs typeface="+mn-cs"/>
              </a:defRPr>
            </a:lvl4pPr>
            <a:lvl5pPr>
              <a:defRPr lang="en-US" sz="1900" dirty="0">
                <a:solidFill>
                  <a:schemeClr val="bg2"/>
                </a:solidFill>
                <a:latin typeface="Lucida Sans" pitchFamily="34" charset="0"/>
                <a:ea typeface="+mn-ea"/>
                <a:cs typeface="+mn-cs"/>
              </a:defRPr>
            </a:lvl5pPr>
            <a:lvl6pPr>
              <a:defRPr sz="2200"/>
            </a:lvl6pPr>
            <a:lvl7pPr>
              <a:defRPr sz="2200"/>
            </a:lvl7pPr>
            <a:lvl8pPr>
              <a:defRPr sz="2200"/>
            </a:lvl8pPr>
            <a:lvl9pPr>
              <a:defRPr sz="22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12" name="Rectangle 4"/>
          <p:cNvSpPr>
            <a:spLocks noGrp="1" noChangeArrowheads="1"/>
          </p:cNvSpPr>
          <p:nvPr>
            <p:ph type="dt" sz="half" idx="1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1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1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01436D3D-CAEA-4384-88C1-9AC1E84A4E98}"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image" Target="../media/image5.png"/><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3.xml"/><Relationship Id="rId8" Type="http://schemas.openxmlformats.org/officeDocument/2006/relationships/slideLayout" Target="../slideLayouts/slideLayout22.xml"/><Relationship Id="rId7" Type="http://schemas.openxmlformats.org/officeDocument/2006/relationships/slideLayout" Target="../slideLayouts/slideLayout21.xml"/><Relationship Id="rId6" Type="http://schemas.openxmlformats.org/officeDocument/2006/relationships/slideLayout" Target="../slideLayouts/slideLayout20.xml"/><Relationship Id="rId5" Type="http://schemas.openxmlformats.org/officeDocument/2006/relationships/slideLayout" Target="../slideLayouts/slideLayout19.xml"/><Relationship Id="rId4" Type="http://schemas.openxmlformats.org/officeDocument/2006/relationships/slideLayout" Target="../slideLayouts/slideLayout18.xml"/><Relationship Id="rId3" Type="http://schemas.openxmlformats.org/officeDocument/2006/relationships/slideLayout" Target="../slideLayouts/slideLayout17.xml"/><Relationship Id="rId2" Type="http://schemas.openxmlformats.org/officeDocument/2006/relationships/slideLayout" Target="../slideLayouts/slideLayout16.xml"/><Relationship Id="rId12" Type="http://schemas.openxmlformats.org/officeDocument/2006/relationships/theme" Target="../theme/theme2.xml"/><Relationship Id="rId11" Type="http://schemas.openxmlformats.org/officeDocument/2006/relationships/slideLayout" Target="../slideLayouts/slideLayout25.xml"/><Relationship Id="rId10" Type="http://schemas.openxmlformats.org/officeDocument/2006/relationships/slideLayout" Target="../slideLayouts/slideLayout24.xml"/><Relationship Id="rId1"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4.xml"/><Relationship Id="rId8" Type="http://schemas.openxmlformats.org/officeDocument/2006/relationships/slideLayout" Target="../slideLayouts/slideLayout33.xml"/><Relationship Id="rId7" Type="http://schemas.openxmlformats.org/officeDocument/2006/relationships/slideLayout" Target="../slideLayouts/slideLayout32.xml"/><Relationship Id="rId6" Type="http://schemas.openxmlformats.org/officeDocument/2006/relationships/slideLayout" Target="../slideLayouts/slideLayout31.xml"/><Relationship Id="rId5" Type="http://schemas.openxmlformats.org/officeDocument/2006/relationships/slideLayout" Target="../slideLayouts/slideLayout30.xml"/><Relationship Id="rId4" Type="http://schemas.openxmlformats.org/officeDocument/2006/relationships/slideLayout" Target="../slideLayouts/slideLayout29.xml"/><Relationship Id="rId3" Type="http://schemas.openxmlformats.org/officeDocument/2006/relationships/slideLayout" Target="../slideLayouts/slideLayout28.xml"/><Relationship Id="rId2" Type="http://schemas.openxmlformats.org/officeDocument/2006/relationships/slideLayout" Target="../slideLayouts/slideLayout27.xml"/><Relationship Id="rId16" Type="http://schemas.openxmlformats.org/officeDocument/2006/relationships/theme" Target="../theme/theme3.xml"/><Relationship Id="rId15" Type="http://schemas.openxmlformats.org/officeDocument/2006/relationships/image" Target="../media/image5.png"/><Relationship Id="rId14" Type="http://schemas.openxmlformats.org/officeDocument/2006/relationships/slideLayout" Target="../slideLayouts/slideLayout39.xml"/><Relationship Id="rId13" Type="http://schemas.openxmlformats.org/officeDocument/2006/relationships/slideLayout" Target="../slideLayouts/slideLayout38.xml"/><Relationship Id="rId12" Type="http://schemas.openxmlformats.org/officeDocument/2006/relationships/slideLayout" Target="../slideLayouts/slideLayout37.xml"/><Relationship Id="rId11" Type="http://schemas.openxmlformats.org/officeDocument/2006/relationships/slideLayout" Target="../slideLayouts/slideLayout36.xml"/><Relationship Id="rId10" Type="http://schemas.openxmlformats.org/officeDocument/2006/relationships/slideLayout" Target="../slideLayouts/slideLayout35.xml"/><Relationship Id="rId1" Type="http://schemas.openxmlformats.org/officeDocument/2006/relationships/slideLayout" Target="../slideLayouts/slideLayout26.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8.xml"/><Relationship Id="rId8" Type="http://schemas.openxmlformats.org/officeDocument/2006/relationships/slideLayout" Target="../slideLayouts/slideLayout47.xml"/><Relationship Id="rId7" Type="http://schemas.openxmlformats.org/officeDocument/2006/relationships/slideLayout" Target="../slideLayouts/slideLayout46.xml"/><Relationship Id="rId6" Type="http://schemas.openxmlformats.org/officeDocument/2006/relationships/slideLayout" Target="../slideLayouts/slideLayout45.xml"/><Relationship Id="rId5" Type="http://schemas.openxmlformats.org/officeDocument/2006/relationships/slideLayout" Target="../slideLayouts/slideLayout44.xml"/><Relationship Id="rId4" Type="http://schemas.openxmlformats.org/officeDocument/2006/relationships/slideLayout" Target="../slideLayouts/slideLayout43.xml"/><Relationship Id="rId3" Type="http://schemas.openxmlformats.org/officeDocument/2006/relationships/slideLayout" Target="../slideLayouts/slideLayout42.xml"/><Relationship Id="rId2" Type="http://schemas.openxmlformats.org/officeDocument/2006/relationships/slideLayout" Target="../slideLayouts/slideLayout41.xml"/><Relationship Id="rId18" Type="http://schemas.openxmlformats.org/officeDocument/2006/relationships/theme" Target="../theme/theme4.xml"/><Relationship Id="rId17" Type="http://schemas.openxmlformats.org/officeDocument/2006/relationships/tags" Target="../tags/tag32.xml"/><Relationship Id="rId16" Type="http://schemas.openxmlformats.org/officeDocument/2006/relationships/tags" Target="../tags/tag31.xml"/><Relationship Id="rId15" Type="http://schemas.openxmlformats.org/officeDocument/2006/relationships/tags" Target="../tags/tag30.xml"/><Relationship Id="rId14" Type="http://schemas.openxmlformats.org/officeDocument/2006/relationships/tags" Target="../tags/tag29.xml"/><Relationship Id="rId13" Type="http://schemas.openxmlformats.org/officeDocument/2006/relationships/tags" Target="../tags/tag28.xml"/><Relationship Id="rId12" Type="http://schemas.openxmlformats.org/officeDocument/2006/relationships/tags" Target="../tags/tag27.xml"/><Relationship Id="rId11" Type="http://schemas.openxmlformats.org/officeDocument/2006/relationships/slideLayout" Target="../slideLayouts/slideLayout50.xml"/><Relationship Id="rId10" Type="http://schemas.openxmlformats.org/officeDocument/2006/relationships/slideLayout" Target="../slideLayouts/slideLayout49.xml"/><Relationship Id="rId1" Type="http://schemas.openxmlformats.org/officeDocument/2006/relationships/slideLayout" Target="../slideLayouts/slideLayout40.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59.xml"/><Relationship Id="rId8" Type="http://schemas.openxmlformats.org/officeDocument/2006/relationships/slideLayout" Target="../slideLayouts/slideLayout58.xml"/><Relationship Id="rId7" Type="http://schemas.openxmlformats.org/officeDocument/2006/relationships/slideLayout" Target="../slideLayouts/slideLayout57.xml"/><Relationship Id="rId6" Type="http://schemas.openxmlformats.org/officeDocument/2006/relationships/slideLayout" Target="../slideLayouts/slideLayout56.xml"/><Relationship Id="rId5" Type="http://schemas.openxmlformats.org/officeDocument/2006/relationships/slideLayout" Target="../slideLayouts/slideLayout55.xml"/><Relationship Id="rId4" Type="http://schemas.openxmlformats.org/officeDocument/2006/relationships/slideLayout" Target="../slideLayouts/slideLayout54.xml"/><Relationship Id="rId3" Type="http://schemas.openxmlformats.org/officeDocument/2006/relationships/slideLayout" Target="../slideLayouts/slideLayout53.xml"/><Relationship Id="rId2" Type="http://schemas.openxmlformats.org/officeDocument/2006/relationships/slideLayout" Target="../slideLayouts/slideLayout52.xml"/><Relationship Id="rId16" Type="http://schemas.openxmlformats.org/officeDocument/2006/relationships/theme" Target="../theme/theme5.xml"/><Relationship Id="rId15" Type="http://schemas.openxmlformats.org/officeDocument/2006/relationships/image" Target="../media/image5.png"/><Relationship Id="rId14" Type="http://schemas.openxmlformats.org/officeDocument/2006/relationships/slideLayout" Target="../slideLayouts/slideLayout64.xml"/><Relationship Id="rId13" Type="http://schemas.openxmlformats.org/officeDocument/2006/relationships/slideLayout" Target="../slideLayouts/slideLayout63.xml"/><Relationship Id="rId12" Type="http://schemas.openxmlformats.org/officeDocument/2006/relationships/slideLayout" Target="../slideLayouts/slideLayout62.xml"/><Relationship Id="rId11" Type="http://schemas.openxmlformats.org/officeDocument/2006/relationships/slideLayout" Target="../slideLayouts/slideLayout61.xml"/><Relationship Id="rId10" Type="http://schemas.openxmlformats.org/officeDocument/2006/relationships/slideLayout" Target="../slideLayouts/slideLayout60.xml"/><Relationship Id="rId1" Type="http://schemas.openxmlformats.org/officeDocument/2006/relationships/slideLayout" Target="../slideLayouts/slideLayout51.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73.xml"/><Relationship Id="rId8" Type="http://schemas.openxmlformats.org/officeDocument/2006/relationships/slideLayout" Target="../slideLayouts/slideLayout72.xml"/><Relationship Id="rId7" Type="http://schemas.openxmlformats.org/officeDocument/2006/relationships/slideLayout" Target="../slideLayouts/slideLayout71.xml"/><Relationship Id="rId6" Type="http://schemas.openxmlformats.org/officeDocument/2006/relationships/slideLayout" Target="../slideLayouts/slideLayout70.xml"/><Relationship Id="rId5" Type="http://schemas.openxmlformats.org/officeDocument/2006/relationships/slideLayout" Target="../slideLayouts/slideLayout69.xml"/><Relationship Id="rId4" Type="http://schemas.openxmlformats.org/officeDocument/2006/relationships/slideLayout" Target="../slideLayouts/slideLayout68.xml"/><Relationship Id="rId3" Type="http://schemas.openxmlformats.org/officeDocument/2006/relationships/slideLayout" Target="../slideLayouts/slideLayout67.xml"/><Relationship Id="rId2" Type="http://schemas.openxmlformats.org/officeDocument/2006/relationships/slideLayout" Target="../slideLayouts/slideLayout66.xml"/><Relationship Id="rId18" Type="http://schemas.openxmlformats.org/officeDocument/2006/relationships/theme" Target="../theme/theme6.xml"/><Relationship Id="rId17" Type="http://schemas.openxmlformats.org/officeDocument/2006/relationships/tags" Target="../tags/tag61.xml"/><Relationship Id="rId16" Type="http://schemas.openxmlformats.org/officeDocument/2006/relationships/tags" Target="../tags/tag60.xml"/><Relationship Id="rId15" Type="http://schemas.openxmlformats.org/officeDocument/2006/relationships/tags" Target="../tags/tag59.xml"/><Relationship Id="rId14" Type="http://schemas.openxmlformats.org/officeDocument/2006/relationships/tags" Target="../tags/tag58.xml"/><Relationship Id="rId13" Type="http://schemas.openxmlformats.org/officeDocument/2006/relationships/tags" Target="../tags/tag57.xml"/><Relationship Id="rId12" Type="http://schemas.openxmlformats.org/officeDocument/2006/relationships/tags" Target="../tags/tag56.xml"/><Relationship Id="rId11" Type="http://schemas.openxmlformats.org/officeDocument/2006/relationships/slideLayout" Target="../slideLayouts/slideLayout75.xml"/><Relationship Id="rId10" Type="http://schemas.openxmlformats.org/officeDocument/2006/relationships/slideLayout" Target="../slideLayouts/slideLayout74.xml"/><Relationship Id="rId1" Type="http://schemas.openxmlformats.org/officeDocument/2006/relationships/slideLayout" Target="../slideLayouts/slideLayout6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rotWithShape="0">
          <a:gsLst>
            <a:gs pos="0">
              <a:srgbClr val="EAEAEA"/>
            </a:gs>
            <a:gs pos="100000">
              <a:schemeClr val="tx1"/>
            </a:gs>
          </a:gsLst>
          <a:lin ang="16200000" scaled="1"/>
          <a:tileRect/>
        </a:gradFill>
        <a:effectLst/>
      </p:bgPr>
    </p:bg>
    <p:spTree>
      <p:nvGrpSpPr>
        <p:cNvPr id="1" name=""/>
        <p:cNvGrpSpPr/>
        <p:nvPr/>
      </p:nvGrpSpPr>
      <p:grpSpPr/>
      <p:sp>
        <p:nvSpPr>
          <p:cNvPr id="20" name="Rectangle 19"/>
          <p:cNvSpPr/>
          <p:nvPr/>
        </p:nvSpPr>
        <p:spPr bwMode="gray">
          <a:xfrm rot="5400000" flipH="1">
            <a:off x="5882481" y="716756"/>
            <a:ext cx="422275" cy="12187238"/>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30" name="Rectangle 29"/>
          <p:cNvSpPr/>
          <p:nvPr/>
        </p:nvSpPr>
        <p:spPr bwMode="gray">
          <a:xfrm flipH="1">
            <a:off x="0" y="0"/>
            <a:ext cx="12187238" cy="6937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28" name="Rectangle 27"/>
          <p:cNvSpPr/>
          <p:nvPr/>
        </p:nvSpPr>
        <p:spPr bwMode="gray">
          <a:xfrm flipH="1">
            <a:off x="0" y="0"/>
            <a:ext cx="646113" cy="693738"/>
          </a:xfrm>
          <a:prstGeom prst="rect">
            <a:avLst/>
          </a:prstGeom>
          <a:gradFill flip="none" rotWithShape="1">
            <a:gsLst>
              <a:gs pos="0">
                <a:schemeClr val="bg2">
                  <a:alpha val="50000"/>
                </a:schemeClr>
              </a:gs>
              <a:gs pos="100000">
                <a:schemeClr val="bg2">
                  <a:alpha val="2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029" name="Rectangle 3"/>
          <p:cNvSpPr>
            <a:spLocks noGrp="1"/>
          </p:cNvSpPr>
          <p:nvPr>
            <p:ph type="body"/>
          </p:nvPr>
        </p:nvSpPr>
        <p:spPr>
          <a:xfrm>
            <a:off x="1543050" y="2354263"/>
            <a:ext cx="9748838" cy="2182812"/>
          </a:xfrm>
          <a:prstGeom prst="rect">
            <a:avLst/>
          </a:prstGeom>
          <a:noFill/>
          <a:ln w="9525">
            <a:noFill/>
          </a:ln>
        </p:spPr>
        <p:txBody>
          <a:bodyPr lIns="122932" tIns="61466" rIns="122932" bIns="61466" anchor="t" anchorCtr="1">
            <a:spAutoFit/>
          </a:bodyPr>
          <a:p>
            <a:pPr lvl="0"/>
            <a:r>
              <a:rPr lang="en-US" altLang="en-US" dirty="0"/>
              <a:t>Click to edit Master text styles</a:t>
            </a:r>
            <a:endParaRPr lang="en-US" altLang="en-US" dirty="0"/>
          </a:p>
          <a:p>
            <a:pPr lvl="1"/>
            <a:r>
              <a:rPr lang="en-US" altLang="en-US" dirty="0"/>
              <a:t>Second level</a:t>
            </a:r>
            <a:endParaRPr lang="en-US" altLang="en-US" dirty="0"/>
          </a:p>
          <a:p>
            <a:pPr lvl="2"/>
            <a:r>
              <a:rPr lang="en-US" altLang="en-US" dirty="0"/>
              <a:t>Third level</a:t>
            </a:r>
            <a:endParaRPr lang="en-US" altLang="en-US" dirty="0"/>
          </a:p>
          <a:p>
            <a:pPr lvl="3"/>
            <a:r>
              <a:rPr lang="en-US" altLang="en-US" dirty="0"/>
              <a:t>Fourth level</a:t>
            </a:r>
            <a:endParaRPr lang="en-US" altLang="en-US" dirty="0"/>
          </a:p>
          <a:p>
            <a:pPr lvl="4"/>
            <a:r>
              <a:rPr lang="en-US" altLang="en-US" dirty="0"/>
              <a:t>Fifth level</a:t>
            </a:r>
            <a:endParaRPr lang="en-US" altLang="en-US" dirty="0"/>
          </a:p>
        </p:txBody>
      </p:sp>
      <p:sp>
        <p:nvSpPr>
          <p:cNvPr id="1030" name="Rectangle 2"/>
          <p:cNvSpPr>
            <a:spLocks noGrp="1"/>
          </p:cNvSpPr>
          <p:nvPr>
            <p:ph type="title"/>
          </p:nvPr>
        </p:nvSpPr>
        <p:spPr>
          <a:xfrm>
            <a:off x="646113" y="1404938"/>
            <a:ext cx="11541125" cy="579437"/>
          </a:xfrm>
          <a:prstGeom prst="rect">
            <a:avLst/>
          </a:prstGeom>
          <a:noFill/>
          <a:ln w="9525">
            <a:noFill/>
          </a:ln>
        </p:spPr>
        <p:txBody>
          <a:bodyPr lIns="614660" tIns="61466" rIns="614660" bIns="61466" anchor="b" anchorCtr="1">
            <a:spAutoFit/>
          </a:bodyPr>
          <a:p>
            <a:pPr lvl="0"/>
            <a:r>
              <a:rPr lang="en-US" altLang="en-US" dirty="0"/>
              <a:t>Click to edit Master title style</a:t>
            </a:r>
            <a:endParaRPr lang="en-US" altLang="en-US" dirty="0"/>
          </a:p>
        </p:txBody>
      </p:sp>
      <p:sp>
        <p:nvSpPr>
          <p:cNvPr id="3"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eaLnBrk="1" hangingPunct="1">
              <a:defRPr sz="1300">
                <a:solidFill>
                  <a:schemeClr val="bg2"/>
                </a:solidFill>
                <a:latin typeface="Arial" panose="020B0604020202020204" pitchFamily="34" charset="0"/>
                <a:ea typeface="宋体" panose="02010600030101010101" pitchFamily="2" charset="-122"/>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4"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lgn="ctr" eaLnBrk="1" hangingPunct="1">
              <a:defRPr sz="1300">
                <a:solidFill>
                  <a:schemeClr val="bg2"/>
                </a:solidFill>
                <a:latin typeface="Arial" panose="020B0604020202020204" pitchFamily="34" charset="0"/>
                <a:ea typeface="宋体" panose="02010600030101010101" pitchFamily="2" charset="-122"/>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2"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lgn="r" eaLnBrk="1" hangingPunct="1">
              <a:defRPr sz="1300">
                <a:solidFill>
                  <a:schemeClr val="bg2"/>
                </a:solidFill>
                <a:ea typeface="宋体" panose="02010600030101010101" pitchFamily="2" charset="-122"/>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65FD804A-F784-4013-AD92-560D09364ABB}"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pic>
        <p:nvPicPr>
          <p:cNvPr id="1034" name="图片 11"/>
          <p:cNvPicPr>
            <a:picLocks noChangeAspect="1"/>
          </p:cNvPicPr>
          <p:nvPr userDrawn="1"/>
        </p:nvPicPr>
        <p:blipFill>
          <a:blip r:embed="rId15"/>
          <a:stretch>
            <a:fillRect/>
          </a:stretch>
        </p:blipFill>
        <p:spPr>
          <a:xfrm>
            <a:off x="165100" y="122238"/>
            <a:ext cx="328613" cy="373062"/>
          </a:xfrm>
          <a:prstGeom prst="rect">
            <a:avLst/>
          </a:prstGeom>
          <a:noFill/>
          <a:ln w="9525">
            <a:noFill/>
          </a:ln>
        </p:spPr>
      </p:pic>
    </p:spTree>
  </p:cSld>
  <p:clrMap bg1="dk2" tx1="lt1" bg2="dk1"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ransition/>
  <p:hf sldNum="0" hdr="0" ftr="0" dt="0"/>
  <p:txStyles>
    <p:titleStyle>
      <a:lvl1pPr algn="l" rtl="0" eaLnBrk="0" fontAlgn="base" hangingPunct="0">
        <a:lnSpc>
          <a:spcPct val="90000"/>
        </a:lnSpc>
        <a:spcBef>
          <a:spcPct val="0"/>
        </a:spcBef>
        <a:spcAft>
          <a:spcPct val="0"/>
        </a:spcAft>
        <a:defRPr sz="3200" b="1">
          <a:solidFill>
            <a:schemeClr val="bg2"/>
          </a:solidFill>
          <a:latin typeface="Lucida Sans" pitchFamily="34" charset="0"/>
          <a:ea typeface="+mj-ea"/>
          <a:cs typeface="+mj-cs"/>
        </a:defRPr>
      </a:lvl1pPr>
      <a:lvl2pPr algn="l" rtl="0" eaLnBrk="0" fontAlgn="base" hangingPunct="0">
        <a:lnSpc>
          <a:spcPct val="90000"/>
        </a:lnSpc>
        <a:spcBef>
          <a:spcPct val="0"/>
        </a:spcBef>
        <a:spcAft>
          <a:spcPct val="0"/>
        </a:spcAft>
        <a:defRPr sz="3200" b="1">
          <a:solidFill>
            <a:schemeClr val="bg2"/>
          </a:solidFill>
          <a:latin typeface="Lucida Sans" pitchFamily="34" charset="0"/>
        </a:defRPr>
      </a:lvl2pPr>
      <a:lvl3pPr algn="l" rtl="0" eaLnBrk="0" fontAlgn="base" hangingPunct="0">
        <a:lnSpc>
          <a:spcPct val="90000"/>
        </a:lnSpc>
        <a:spcBef>
          <a:spcPct val="0"/>
        </a:spcBef>
        <a:spcAft>
          <a:spcPct val="0"/>
        </a:spcAft>
        <a:defRPr sz="3200" b="1">
          <a:solidFill>
            <a:schemeClr val="bg2"/>
          </a:solidFill>
          <a:latin typeface="Lucida Sans" pitchFamily="34" charset="0"/>
        </a:defRPr>
      </a:lvl3pPr>
      <a:lvl4pPr algn="l" rtl="0" eaLnBrk="0" fontAlgn="base" hangingPunct="0">
        <a:lnSpc>
          <a:spcPct val="90000"/>
        </a:lnSpc>
        <a:spcBef>
          <a:spcPct val="0"/>
        </a:spcBef>
        <a:spcAft>
          <a:spcPct val="0"/>
        </a:spcAft>
        <a:defRPr sz="3200" b="1">
          <a:solidFill>
            <a:schemeClr val="bg2"/>
          </a:solidFill>
          <a:latin typeface="Lucida Sans" pitchFamily="34" charset="0"/>
        </a:defRPr>
      </a:lvl4pPr>
      <a:lvl5pPr algn="l" rtl="0" eaLnBrk="0" fontAlgn="base" hangingPunct="0">
        <a:lnSpc>
          <a:spcPct val="90000"/>
        </a:lnSpc>
        <a:spcBef>
          <a:spcPct val="0"/>
        </a:spcBef>
        <a:spcAft>
          <a:spcPct val="0"/>
        </a:spcAft>
        <a:defRPr sz="3200" b="1">
          <a:solidFill>
            <a:schemeClr val="bg2"/>
          </a:solidFill>
          <a:latin typeface="Lucida Sans" pitchFamily="34" charset="0"/>
        </a:defRPr>
      </a:lvl5pPr>
      <a:lvl6pPr marL="614680" algn="l" rtl="0" fontAlgn="base">
        <a:lnSpc>
          <a:spcPct val="90000"/>
        </a:lnSpc>
        <a:spcBef>
          <a:spcPct val="0"/>
        </a:spcBef>
        <a:spcAft>
          <a:spcPct val="0"/>
        </a:spcAft>
        <a:defRPr sz="3800" b="1">
          <a:solidFill>
            <a:schemeClr val="accent2"/>
          </a:solidFill>
          <a:latin typeface="Arial" panose="020B0604020202020204" pitchFamily="34" charset="0"/>
        </a:defRPr>
      </a:lvl6pPr>
      <a:lvl7pPr marL="1229360" algn="l" rtl="0" fontAlgn="base">
        <a:lnSpc>
          <a:spcPct val="90000"/>
        </a:lnSpc>
        <a:spcBef>
          <a:spcPct val="0"/>
        </a:spcBef>
        <a:spcAft>
          <a:spcPct val="0"/>
        </a:spcAft>
        <a:defRPr sz="3800" b="1">
          <a:solidFill>
            <a:schemeClr val="accent2"/>
          </a:solidFill>
          <a:latin typeface="Arial" panose="020B0604020202020204" pitchFamily="34" charset="0"/>
        </a:defRPr>
      </a:lvl7pPr>
      <a:lvl8pPr marL="1844040" algn="l" rtl="0" fontAlgn="base">
        <a:lnSpc>
          <a:spcPct val="90000"/>
        </a:lnSpc>
        <a:spcBef>
          <a:spcPct val="0"/>
        </a:spcBef>
        <a:spcAft>
          <a:spcPct val="0"/>
        </a:spcAft>
        <a:defRPr sz="3800" b="1">
          <a:solidFill>
            <a:schemeClr val="accent2"/>
          </a:solidFill>
          <a:latin typeface="Arial" panose="020B0604020202020204" pitchFamily="34" charset="0"/>
        </a:defRPr>
      </a:lvl8pPr>
      <a:lvl9pPr marL="2458720" algn="l" rtl="0" fontAlgn="base">
        <a:lnSpc>
          <a:spcPct val="90000"/>
        </a:lnSpc>
        <a:spcBef>
          <a:spcPct val="0"/>
        </a:spcBef>
        <a:spcAft>
          <a:spcPct val="0"/>
        </a:spcAft>
        <a:defRPr sz="3800" b="1">
          <a:solidFill>
            <a:schemeClr val="accent2"/>
          </a:solidFill>
          <a:latin typeface="Arial" panose="020B0604020202020204" pitchFamily="34" charset="0"/>
        </a:defRPr>
      </a:lvl9pPr>
    </p:titleStyle>
    <p:bodyStyle>
      <a:lvl1pPr marL="220980" indent="-220980" algn="l" rtl="0" eaLnBrk="0" fontAlgn="base" hangingPunct="0">
        <a:spcBef>
          <a:spcPct val="25000"/>
        </a:spcBef>
        <a:spcAft>
          <a:spcPct val="0"/>
        </a:spcAft>
        <a:buClr>
          <a:srgbClr val="C60C30"/>
        </a:buClr>
        <a:buSzPct val="100000"/>
        <a:buFont typeface="Arial" panose="020B0604020202020204" pitchFamily="34" charset="0"/>
        <a:buChar char="•"/>
        <a:defRPr lang="en-US" sz="3200" dirty="0">
          <a:solidFill>
            <a:schemeClr val="bg2"/>
          </a:solidFill>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p:bodyStyle>
    <p:otherStyle>
      <a:defPPr>
        <a:defRPr lang="en-US"/>
      </a:defPPr>
      <a:lvl1pPr marL="0" algn="l" defTabSz="1229360" rtl="0" eaLnBrk="1" latinLnBrk="0" hangingPunct="1">
        <a:defRPr sz="2400" kern="1200">
          <a:solidFill>
            <a:schemeClr val="tx1"/>
          </a:solidFill>
          <a:latin typeface="+mn-lt"/>
          <a:ea typeface="+mn-ea"/>
          <a:cs typeface="+mn-cs"/>
        </a:defRPr>
      </a:lvl1pPr>
      <a:lvl2pPr marL="614680" algn="l" defTabSz="1229360" rtl="0" eaLnBrk="1" latinLnBrk="0" hangingPunct="1">
        <a:defRPr sz="2400" kern="1200">
          <a:solidFill>
            <a:schemeClr val="tx1"/>
          </a:solidFill>
          <a:latin typeface="+mn-lt"/>
          <a:ea typeface="+mn-ea"/>
          <a:cs typeface="+mn-cs"/>
        </a:defRPr>
      </a:lvl2pPr>
      <a:lvl3pPr marL="1229360" algn="l" defTabSz="1229360" rtl="0" eaLnBrk="1" latinLnBrk="0" hangingPunct="1">
        <a:defRPr sz="2400" kern="1200">
          <a:solidFill>
            <a:schemeClr val="tx1"/>
          </a:solidFill>
          <a:latin typeface="+mn-lt"/>
          <a:ea typeface="+mn-ea"/>
          <a:cs typeface="+mn-cs"/>
        </a:defRPr>
      </a:lvl3pPr>
      <a:lvl4pPr marL="1844040" algn="l" defTabSz="1229360" rtl="0" eaLnBrk="1" latinLnBrk="0" hangingPunct="1">
        <a:defRPr sz="2400" kern="1200">
          <a:solidFill>
            <a:schemeClr val="tx1"/>
          </a:solidFill>
          <a:latin typeface="+mn-lt"/>
          <a:ea typeface="+mn-ea"/>
          <a:cs typeface="+mn-cs"/>
        </a:defRPr>
      </a:lvl4pPr>
      <a:lvl5pPr marL="2458720" algn="l" defTabSz="1229360" rtl="0" eaLnBrk="1" latinLnBrk="0" hangingPunct="1">
        <a:defRPr sz="2400" kern="1200">
          <a:solidFill>
            <a:schemeClr val="tx1"/>
          </a:solidFill>
          <a:latin typeface="+mn-lt"/>
          <a:ea typeface="+mn-ea"/>
          <a:cs typeface="+mn-cs"/>
        </a:defRPr>
      </a:lvl5pPr>
      <a:lvl6pPr marL="3073400" algn="l" defTabSz="1229360" rtl="0" eaLnBrk="1" latinLnBrk="0" hangingPunct="1">
        <a:defRPr sz="2400" kern="1200">
          <a:solidFill>
            <a:schemeClr val="tx1"/>
          </a:solidFill>
          <a:latin typeface="+mn-lt"/>
          <a:ea typeface="+mn-ea"/>
          <a:cs typeface="+mn-cs"/>
        </a:defRPr>
      </a:lvl6pPr>
      <a:lvl7pPr marL="3688080" algn="l" defTabSz="1229360" rtl="0" eaLnBrk="1" latinLnBrk="0" hangingPunct="1">
        <a:defRPr sz="2400" kern="1200">
          <a:solidFill>
            <a:schemeClr val="tx1"/>
          </a:solidFill>
          <a:latin typeface="+mn-lt"/>
          <a:ea typeface="+mn-ea"/>
          <a:cs typeface="+mn-cs"/>
        </a:defRPr>
      </a:lvl7pPr>
      <a:lvl8pPr marL="4302760" algn="l" defTabSz="1229360" rtl="0" eaLnBrk="1" latinLnBrk="0" hangingPunct="1">
        <a:defRPr sz="2400" kern="1200">
          <a:solidFill>
            <a:schemeClr val="tx1"/>
          </a:solidFill>
          <a:latin typeface="+mn-lt"/>
          <a:ea typeface="+mn-ea"/>
          <a:cs typeface="+mn-cs"/>
        </a:defRPr>
      </a:lvl8pPr>
      <a:lvl9pPr marL="4917440" algn="l" defTabSz="122936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p:sp>
        <p:nvSpPr>
          <p:cNvPr id="2050" name="文本占位符 2"/>
          <p:cNvSpPr>
            <a:spLocks noGrp="1"/>
          </p:cNvSpPr>
          <p:nvPr>
            <p:ph type="body"/>
          </p:nvPr>
        </p:nvSpPr>
        <p:spPr>
          <a:xfrm>
            <a:off x="609600" y="1638300"/>
            <a:ext cx="10968038" cy="4633913"/>
          </a:xfrm>
          <a:prstGeom prst="rect">
            <a:avLst/>
          </a:prstGeom>
          <a:noFill/>
          <a:ln w="9525">
            <a:noFill/>
          </a:ln>
        </p:spPr>
        <p:txBody>
          <a:bodyPr anchor="t" anchorCtr="0"/>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609600" y="6507163"/>
            <a:ext cx="2843213" cy="374650"/>
          </a:xfrm>
          <a:prstGeom prst="rect">
            <a:avLst/>
          </a:prstGeom>
        </p:spPr>
        <p:txBody>
          <a:bodyPr vert="horz" lIns="91440" tIns="45720" rIns="91440" bIns="45720" rtlCol="0" anchor="ctr"/>
          <a:lstStyle>
            <a:lvl1pPr algn="l" eaLnBrk="1" hangingPunct="1">
              <a:defRPr sz="1200">
                <a:solidFill>
                  <a:schemeClr val="tx1">
                    <a:tint val="75000"/>
                  </a:schemeClr>
                </a:solidFill>
                <a:latin typeface="Arial" panose="020B0604020202020204" pitchFamily="34" charset="0"/>
              </a:defRPr>
            </a:lvl1pPr>
          </a:lstStyle>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5" name="页脚占位符 4"/>
          <p:cNvSpPr>
            <a:spLocks noGrp="1"/>
          </p:cNvSpPr>
          <p:nvPr>
            <p:ph type="ftr" sz="quarter" idx="3"/>
          </p:nvPr>
        </p:nvSpPr>
        <p:spPr>
          <a:xfrm>
            <a:off x="4164013" y="6507163"/>
            <a:ext cx="3859213" cy="374650"/>
          </a:xfrm>
          <a:prstGeom prst="rect">
            <a:avLst/>
          </a:prstGeom>
        </p:spPr>
        <p:txBody>
          <a:bodyPr vert="horz" lIns="91440" tIns="45720" rIns="91440" bIns="45720" rtlCol="0" anchor="ctr"/>
          <a:lstStyle>
            <a:lvl1pPr algn="ctr" eaLnBrk="1" hangingPunct="1">
              <a:defRPr sz="1200">
                <a:solidFill>
                  <a:schemeClr val="tx1">
                    <a:tint val="75000"/>
                  </a:schemeClr>
                </a:solidFill>
                <a:latin typeface="Arial" panose="020B0604020202020204" pitchFamily="34" charset="0"/>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6" name="灯片编号占位符 5"/>
          <p:cNvSpPr>
            <a:spLocks noGrp="1"/>
          </p:cNvSpPr>
          <p:nvPr>
            <p:ph type="sldNum" sz="quarter" idx="4"/>
          </p:nvPr>
        </p:nvSpPr>
        <p:spPr>
          <a:xfrm>
            <a:off x="8734425" y="6507163"/>
            <a:ext cx="2843213" cy="374650"/>
          </a:xfrm>
          <a:prstGeom prst="rect">
            <a:avLst/>
          </a:prstGeom>
        </p:spPr>
        <p:txBody>
          <a:bodyPr vert="horz" wrap="square" lIns="91440" tIns="45720" rIns="91440" bIns="45720" numCol="1" anchor="ctr" anchorCtr="0" compatLnSpc="1"/>
          <a:lstStyle>
            <a:lvl1pPr algn="r" eaLnBrk="1" hangingPunct="1">
              <a:defRPr sz="1200">
                <a:solidFill>
                  <a:srgbClr val="898989"/>
                </a:solidFill>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Lst>
  <p:hf sldNum="0" hdr="0" ft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defRPr>
      </a:lvl2pPr>
      <a:lvl3pPr algn="ctr" rtl="0" eaLnBrk="0" fontAlgn="base" hangingPunct="0">
        <a:spcBef>
          <a:spcPct val="0"/>
        </a:spcBef>
        <a:spcAft>
          <a:spcPct val="0"/>
        </a:spcAft>
        <a:defRPr sz="4400">
          <a:solidFill>
            <a:schemeClr val="tx1"/>
          </a:solidFill>
          <a:latin typeface="Calibri" panose="020F0502020204030204" pitchFamily="34" charset="0"/>
        </a:defRPr>
      </a:lvl3pPr>
      <a:lvl4pPr algn="ctr" rtl="0" eaLnBrk="0" fontAlgn="base" hangingPunct="0">
        <a:spcBef>
          <a:spcPct val="0"/>
        </a:spcBef>
        <a:spcAft>
          <a:spcPct val="0"/>
        </a:spcAft>
        <a:defRPr sz="4400">
          <a:solidFill>
            <a:schemeClr val="tx1"/>
          </a:solidFill>
          <a:latin typeface="Calibri" panose="020F0502020204030204" pitchFamily="34" charset="0"/>
        </a:defRPr>
      </a:lvl4pPr>
      <a:lvl5pPr algn="ctr" rtl="0" eaLnBrk="0" fontAlgn="base" hangingPunct="0">
        <a:spcBef>
          <a:spcPct val="0"/>
        </a:spcBef>
        <a:spcAft>
          <a:spcPct val="0"/>
        </a:spcAft>
        <a:defRPr sz="4400">
          <a:solidFill>
            <a:schemeClr val="tx1"/>
          </a:solidFill>
          <a:latin typeface="Calibri" panose="020F0502020204030204" pitchFamily="34" charset="0"/>
        </a:defRPr>
      </a:lvl5pPr>
      <a:lvl6pPr marL="457200" algn="ctr" rtl="0" fontAlgn="base">
        <a:spcBef>
          <a:spcPct val="0"/>
        </a:spcBef>
        <a:spcAft>
          <a:spcPct val="0"/>
        </a:spcAft>
        <a:defRPr sz="4400">
          <a:solidFill>
            <a:schemeClr val="tx1"/>
          </a:solidFill>
          <a:latin typeface="Calibri" panose="020F0502020204030204" pitchFamily="34" charset="0"/>
        </a:defRPr>
      </a:lvl6pPr>
      <a:lvl7pPr marL="914400" algn="ctr" rtl="0" fontAlgn="base">
        <a:spcBef>
          <a:spcPct val="0"/>
        </a:spcBef>
        <a:spcAft>
          <a:spcPct val="0"/>
        </a:spcAft>
        <a:defRPr sz="4400">
          <a:solidFill>
            <a:schemeClr val="tx1"/>
          </a:solidFill>
          <a:latin typeface="Calibri" panose="020F0502020204030204" pitchFamily="34" charset="0"/>
        </a:defRPr>
      </a:lvl7pPr>
      <a:lvl8pPr marL="1371600" algn="ctr" rtl="0" fontAlgn="base">
        <a:spcBef>
          <a:spcPct val="0"/>
        </a:spcBef>
        <a:spcAft>
          <a:spcPct val="0"/>
        </a:spcAft>
        <a:defRPr sz="4400">
          <a:solidFill>
            <a:schemeClr val="tx1"/>
          </a:solidFill>
          <a:latin typeface="Calibri" panose="020F0502020204030204" pitchFamily="34" charset="0"/>
        </a:defRPr>
      </a:lvl8pPr>
      <a:lvl9pPr marL="1828800" algn="ctr" rtl="0" fontAlgn="base">
        <a:spcBef>
          <a:spcPct val="0"/>
        </a:spcBef>
        <a:spcAft>
          <a:spcPct val="0"/>
        </a:spcAft>
        <a:defRPr sz="4400">
          <a:solidFill>
            <a:schemeClr val="tx1"/>
          </a:solidFill>
          <a:latin typeface="Calibri" panose="020F0502020204030204"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gradFill rotWithShape="0">
          <a:gsLst>
            <a:gs pos="0">
              <a:srgbClr val="EAEAEA"/>
            </a:gs>
            <a:gs pos="100000">
              <a:schemeClr val="tx1"/>
            </a:gs>
          </a:gsLst>
          <a:lin ang="16200000" scaled="1"/>
          <a:tileRect/>
        </a:gradFill>
        <a:effectLst/>
      </p:bgPr>
    </p:bg>
    <p:spTree>
      <p:nvGrpSpPr>
        <p:cNvPr id="1" name=""/>
        <p:cNvGrpSpPr/>
        <p:nvPr/>
      </p:nvGrpSpPr>
      <p:grpSpPr/>
      <p:sp>
        <p:nvSpPr>
          <p:cNvPr id="20" name="Rectangle 19"/>
          <p:cNvSpPr/>
          <p:nvPr/>
        </p:nvSpPr>
        <p:spPr bwMode="gray">
          <a:xfrm rot="5400000" flipH="1">
            <a:off x="5882481" y="716756"/>
            <a:ext cx="422275" cy="12187238"/>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30" name="Rectangle 29"/>
          <p:cNvSpPr/>
          <p:nvPr/>
        </p:nvSpPr>
        <p:spPr bwMode="gray">
          <a:xfrm flipH="1">
            <a:off x="0" y="0"/>
            <a:ext cx="12187238" cy="6937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28" name="Rectangle 27"/>
          <p:cNvSpPr/>
          <p:nvPr/>
        </p:nvSpPr>
        <p:spPr bwMode="gray">
          <a:xfrm flipH="1">
            <a:off x="0" y="0"/>
            <a:ext cx="646113" cy="693738"/>
          </a:xfrm>
          <a:prstGeom prst="rect">
            <a:avLst/>
          </a:prstGeom>
          <a:gradFill flip="none" rotWithShape="1">
            <a:gsLst>
              <a:gs pos="0">
                <a:schemeClr val="bg2">
                  <a:alpha val="50000"/>
                </a:schemeClr>
              </a:gs>
              <a:gs pos="100000">
                <a:schemeClr val="bg2">
                  <a:alpha val="2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3077" name="Rectangle 3"/>
          <p:cNvSpPr>
            <a:spLocks noGrp="1"/>
          </p:cNvSpPr>
          <p:nvPr>
            <p:ph type="body"/>
          </p:nvPr>
        </p:nvSpPr>
        <p:spPr>
          <a:xfrm>
            <a:off x="1543050" y="2354263"/>
            <a:ext cx="9748838" cy="2182812"/>
          </a:xfrm>
          <a:prstGeom prst="rect">
            <a:avLst/>
          </a:prstGeom>
          <a:noFill/>
          <a:ln w="9525">
            <a:noFill/>
          </a:ln>
        </p:spPr>
        <p:txBody>
          <a:bodyPr lIns="122932" tIns="61466" rIns="122932" bIns="61466" anchor="t" anchorCtr="1">
            <a:spAutoFit/>
          </a:bodyPr>
          <a:p>
            <a:pPr lvl="0"/>
            <a:r>
              <a:rPr lang="en-US" altLang="en-US" dirty="0"/>
              <a:t>Click to edit Master text styles</a:t>
            </a:r>
            <a:endParaRPr lang="en-US" altLang="en-US" dirty="0"/>
          </a:p>
          <a:p>
            <a:pPr lvl="1"/>
            <a:r>
              <a:rPr lang="en-US" altLang="en-US" dirty="0"/>
              <a:t>Second level</a:t>
            </a:r>
            <a:endParaRPr lang="en-US" altLang="en-US" dirty="0"/>
          </a:p>
          <a:p>
            <a:pPr lvl="2"/>
            <a:r>
              <a:rPr lang="en-US" altLang="en-US" dirty="0"/>
              <a:t>Third level</a:t>
            </a:r>
            <a:endParaRPr lang="en-US" altLang="en-US" dirty="0"/>
          </a:p>
          <a:p>
            <a:pPr lvl="3"/>
            <a:r>
              <a:rPr lang="en-US" altLang="en-US" dirty="0"/>
              <a:t>Fourth level</a:t>
            </a:r>
            <a:endParaRPr lang="en-US" altLang="en-US" dirty="0"/>
          </a:p>
          <a:p>
            <a:pPr lvl="4"/>
            <a:r>
              <a:rPr lang="en-US" altLang="en-US" dirty="0"/>
              <a:t>Fifth level</a:t>
            </a:r>
            <a:endParaRPr lang="en-US" altLang="en-US" dirty="0"/>
          </a:p>
        </p:txBody>
      </p:sp>
      <p:sp>
        <p:nvSpPr>
          <p:cNvPr id="3078" name="Rectangle 2"/>
          <p:cNvSpPr>
            <a:spLocks noGrp="1"/>
          </p:cNvSpPr>
          <p:nvPr>
            <p:ph type="title"/>
          </p:nvPr>
        </p:nvSpPr>
        <p:spPr>
          <a:xfrm>
            <a:off x="646113" y="1404938"/>
            <a:ext cx="11541125" cy="579437"/>
          </a:xfrm>
          <a:prstGeom prst="rect">
            <a:avLst/>
          </a:prstGeom>
          <a:noFill/>
          <a:ln w="9525">
            <a:noFill/>
          </a:ln>
        </p:spPr>
        <p:txBody>
          <a:bodyPr lIns="614660" tIns="61466" rIns="614660" bIns="61466" anchor="b" anchorCtr="1">
            <a:spAutoFit/>
          </a:bodyPr>
          <a:p>
            <a:pPr lvl="0"/>
            <a:r>
              <a:rPr lang="en-US" altLang="en-US" dirty="0"/>
              <a:t>Click to edit Master title style</a:t>
            </a:r>
            <a:endParaRPr lang="en-US" altLang="en-US" dirty="0"/>
          </a:p>
        </p:txBody>
      </p:sp>
      <p:sp>
        <p:nvSpPr>
          <p:cNvPr id="3"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eaLnBrk="1" hangingPunct="1">
              <a:defRPr sz="1300">
                <a:solidFill>
                  <a:schemeClr val="bg2"/>
                </a:solidFill>
                <a:latin typeface="Arial" panose="020B0604020202020204" pitchFamily="34" charset="0"/>
                <a:ea typeface="宋体" panose="02010600030101010101" pitchFamily="2" charset="-122"/>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4"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lgn="ctr" eaLnBrk="1" hangingPunct="1">
              <a:defRPr sz="1300">
                <a:solidFill>
                  <a:schemeClr val="bg2"/>
                </a:solidFill>
                <a:latin typeface="Arial" panose="020B0604020202020204" pitchFamily="34" charset="0"/>
                <a:ea typeface="宋体" panose="02010600030101010101" pitchFamily="2" charset="-122"/>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2"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lgn="r" eaLnBrk="1" hangingPunct="1">
              <a:defRPr sz="1300">
                <a:solidFill>
                  <a:schemeClr val="bg2"/>
                </a:solidFill>
                <a:ea typeface="宋体" panose="02010600030101010101" pitchFamily="2" charset="-122"/>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65FD804A-F784-4013-AD92-560D09364ABB}"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pic>
        <p:nvPicPr>
          <p:cNvPr id="3082" name="图片 11"/>
          <p:cNvPicPr>
            <a:picLocks noChangeAspect="1"/>
          </p:cNvPicPr>
          <p:nvPr userDrawn="1"/>
        </p:nvPicPr>
        <p:blipFill>
          <a:blip r:embed="rId15"/>
          <a:stretch>
            <a:fillRect/>
          </a:stretch>
        </p:blipFill>
        <p:spPr>
          <a:xfrm>
            <a:off x="165100" y="122238"/>
            <a:ext cx="328613" cy="373062"/>
          </a:xfrm>
          <a:prstGeom prst="rect">
            <a:avLst/>
          </a:prstGeom>
          <a:noFill/>
          <a:ln w="9525">
            <a:noFill/>
          </a:ln>
        </p:spPr>
      </p:pic>
    </p:spTree>
  </p:cSld>
  <p:clrMap bg1="dk2" tx1="lt1" bg2="dk1" tx2="lt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Lst>
  <p:transition/>
  <p:hf sldNum="0" hdr="0" ftr="0" dt="0"/>
  <p:txStyles>
    <p:titleStyle>
      <a:lvl1pPr algn="l" rtl="0" eaLnBrk="0" fontAlgn="base" hangingPunct="0">
        <a:lnSpc>
          <a:spcPct val="90000"/>
        </a:lnSpc>
        <a:spcBef>
          <a:spcPct val="0"/>
        </a:spcBef>
        <a:spcAft>
          <a:spcPct val="0"/>
        </a:spcAft>
        <a:defRPr sz="3200" b="1">
          <a:solidFill>
            <a:schemeClr val="bg2"/>
          </a:solidFill>
          <a:latin typeface="Lucida Sans" pitchFamily="34" charset="0"/>
          <a:ea typeface="+mj-ea"/>
          <a:cs typeface="+mj-cs"/>
        </a:defRPr>
      </a:lvl1pPr>
      <a:lvl2pPr algn="l" rtl="0" eaLnBrk="0" fontAlgn="base" hangingPunct="0">
        <a:lnSpc>
          <a:spcPct val="90000"/>
        </a:lnSpc>
        <a:spcBef>
          <a:spcPct val="0"/>
        </a:spcBef>
        <a:spcAft>
          <a:spcPct val="0"/>
        </a:spcAft>
        <a:defRPr sz="3200" b="1">
          <a:solidFill>
            <a:schemeClr val="bg2"/>
          </a:solidFill>
          <a:latin typeface="Lucida Sans" pitchFamily="34" charset="0"/>
        </a:defRPr>
      </a:lvl2pPr>
      <a:lvl3pPr algn="l" rtl="0" eaLnBrk="0" fontAlgn="base" hangingPunct="0">
        <a:lnSpc>
          <a:spcPct val="90000"/>
        </a:lnSpc>
        <a:spcBef>
          <a:spcPct val="0"/>
        </a:spcBef>
        <a:spcAft>
          <a:spcPct val="0"/>
        </a:spcAft>
        <a:defRPr sz="3200" b="1">
          <a:solidFill>
            <a:schemeClr val="bg2"/>
          </a:solidFill>
          <a:latin typeface="Lucida Sans" pitchFamily="34" charset="0"/>
        </a:defRPr>
      </a:lvl3pPr>
      <a:lvl4pPr algn="l" rtl="0" eaLnBrk="0" fontAlgn="base" hangingPunct="0">
        <a:lnSpc>
          <a:spcPct val="90000"/>
        </a:lnSpc>
        <a:spcBef>
          <a:spcPct val="0"/>
        </a:spcBef>
        <a:spcAft>
          <a:spcPct val="0"/>
        </a:spcAft>
        <a:defRPr sz="3200" b="1">
          <a:solidFill>
            <a:schemeClr val="bg2"/>
          </a:solidFill>
          <a:latin typeface="Lucida Sans" pitchFamily="34" charset="0"/>
        </a:defRPr>
      </a:lvl4pPr>
      <a:lvl5pPr algn="l" rtl="0" eaLnBrk="0" fontAlgn="base" hangingPunct="0">
        <a:lnSpc>
          <a:spcPct val="90000"/>
        </a:lnSpc>
        <a:spcBef>
          <a:spcPct val="0"/>
        </a:spcBef>
        <a:spcAft>
          <a:spcPct val="0"/>
        </a:spcAft>
        <a:defRPr sz="3200" b="1">
          <a:solidFill>
            <a:schemeClr val="bg2"/>
          </a:solidFill>
          <a:latin typeface="Lucida Sans" pitchFamily="34" charset="0"/>
        </a:defRPr>
      </a:lvl5pPr>
      <a:lvl6pPr marL="614680" algn="l" rtl="0" fontAlgn="base">
        <a:lnSpc>
          <a:spcPct val="90000"/>
        </a:lnSpc>
        <a:spcBef>
          <a:spcPct val="0"/>
        </a:spcBef>
        <a:spcAft>
          <a:spcPct val="0"/>
        </a:spcAft>
        <a:defRPr sz="3800" b="1">
          <a:solidFill>
            <a:schemeClr val="accent2"/>
          </a:solidFill>
          <a:latin typeface="Arial" panose="020B0604020202020204" pitchFamily="34" charset="0"/>
        </a:defRPr>
      </a:lvl6pPr>
      <a:lvl7pPr marL="1229360" algn="l" rtl="0" fontAlgn="base">
        <a:lnSpc>
          <a:spcPct val="90000"/>
        </a:lnSpc>
        <a:spcBef>
          <a:spcPct val="0"/>
        </a:spcBef>
        <a:spcAft>
          <a:spcPct val="0"/>
        </a:spcAft>
        <a:defRPr sz="3800" b="1">
          <a:solidFill>
            <a:schemeClr val="accent2"/>
          </a:solidFill>
          <a:latin typeface="Arial" panose="020B0604020202020204" pitchFamily="34" charset="0"/>
        </a:defRPr>
      </a:lvl7pPr>
      <a:lvl8pPr marL="1844040" algn="l" rtl="0" fontAlgn="base">
        <a:lnSpc>
          <a:spcPct val="90000"/>
        </a:lnSpc>
        <a:spcBef>
          <a:spcPct val="0"/>
        </a:spcBef>
        <a:spcAft>
          <a:spcPct val="0"/>
        </a:spcAft>
        <a:defRPr sz="3800" b="1">
          <a:solidFill>
            <a:schemeClr val="accent2"/>
          </a:solidFill>
          <a:latin typeface="Arial" panose="020B0604020202020204" pitchFamily="34" charset="0"/>
        </a:defRPr>
      </a:lvl8pPr>
      <a:lvl9pPr marL="2458720" algn="l" rtl="0" fontAlgn="base">
        <a:lnSpc>
          <a:spcPct val="90000"/>
        </a:lnSpc>
        <a:spcBef>
          <a:spcPct val="0"/>
        </a:spcBef>
        <a:spcAft>
          <a:spcPct val="0"/>
        </a:spcAft>
        <a:defRPr sz="3800" b="1">
          <a:solidFill>
            <a:schemeClr val="accent2"/>
          </a:solidFill>
          <a:latin typeface="Arial" panose="020B0604020202020204" pitchFamily="34" charset="0"/>
        </a:defRPr>
      </a:lvl9pPr>
    </p:titleStyle>
    <p:bodyStyle>
      <a:lvl1pPr marL="220980" indent="-220980" algn="l" rtl="0" eaLnBrk="0" fontAlgn="base" hangingPunct="0">
        <a:spcBef>
          <a:spcPct val="25000"/>
        </a:spcBef>
        <a:spcAft>
          <a:spcPct val="0"/>
        </a:spcAft>
        <a:buClr>
          <a:srgbClr val="C60C30"/>
        </a:buClr>
        <a:buSzPct val="100000"/>
        <a:buFont typeface="Arial" panose="020B0604020202020204" pitchFamily="34" charset="0"/>
        <a:buChar char="•"/>
        <a:defRPr lang="en-US" sz="3200" dirty="0">
          <a:solidFill>
            <a:schemeClr val="bg2"/>
          </a:solidFill>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p:bodyStyle>
    <p:otherStyle>
      <a:defPPr>
        <a:defRPr lang="en-US"/>
      </a:defPPr>
      <a:lvl1pPr marL="0" algn="l" defTabSz="1229360" rtl="0" eaLnBrk="1" latinLnBrk="0" hangingPunct="1">
        <a:defRPr sz="2400" kern="1200">
          <a:solidFill>
            <a:schemeClr val="tx1"/>
          </a:solidFill>
          <a:latin typeface="+mn-lt"/>
          <a:ea typeface="+mn-ea"/>
          <a:cs typeface="+mn-cs"/>
        </a:defRPr>
      </a:lvl1pPr>
      <a:lvl2pPr marL="614680" algn="l" defTabSz="1229360" rtl="0" eaLnBrk="1" latinLnBrk="0" hangingPunct="1">
        <a:defRPr sz="2400" kern="1200">
          <a:solidFill>
            <a:schemeClr val="tx1"/>
          </a:solidFill>
          <a:latin typeface="+mn-lt"/>
          <a:ea typeface="+mn-ea"/>
          <a:cs typeface="+mn-cs"/>
        </a:defRPr>
      </a:lvl2pPr>
      <a:lvl3pPr marL="1229360" algn="l" defTabSz="1229360" rtl="0" eaLnBrk="1" latinLnBrk="0" hangingPunct="1">
        <a:defRPr sz="2400" kern="1200">
          <a:solidFill>
            <a:schemeClr val="tx1"/>
          </a:solidFill>
          <a:latin typeface="+mn-lt"/>
          <a:ea typeface="+mn-ea"/>
          <a:cs typeface="+mn-cs"/>
        </a:defRPr>
      </a:lvl3pPr>
      <a:lvl4pPr marL="1844040" algn="l" defTabSz="1229360" rtl="0" eaLnBrk="1" latinLnBrk="0" hangingPunct="1">
        <a:defRPr sz="2400" kern="1200">
          <a:solidFill>
            <a:schemeClr val="tx1"/>
          </a:solidFill>
          <a:latin typeface="+mn-lt"/>
          <a:ea typeface="+mn-ea"/>
          <a:cs typeface="+mn-cs"/>
        </a:defRPr>
      </a:lvl4pPr>
      <a:lvl5pPr marL="2458720" algn="l" defTabSz="1229360" rtl="0" eaLnBrk="1" latinLnBrk="0" hangingPunct="1">
        <a:defRPr sz="2400" kern="1200">
          <a:solidFill>
            <a:schemeClr val="tx1"/>
          </a:solidFill>
          <a:latin typeface="+mn-lt"/>
          <a:ea typeface="+mn-ea"/>
          <a:cs typeface="+mn-cs"/>
        </a:defRPr>
      </a:lvl5pPr>
      <a:lvl6pPr marL="3073400" algn="l" defTabSz="1229360" rtl="0" eaLnBrk="1" latinLnBrk="0" hangingPunct="1">
        <a:defRPr sz="2400" kern="1200">
          <a:solidFill>
            <a:schemeClr val="tx1"/>
          </a:solidFill>
          <a:latin typeface="+mn-lt"/>
          <a:ea typeface="+mn-ea"/>
          <a:cs typeface="+mn-cs"/>
        </a:defRPr>
      </a:lvl6pPr>
      <a:lvl7pPr marL="3688080" algn="l" defTabSz="1229360" rtl="0" eaLnBrk="1" latinLnBrk="0" hangingPunct="1">
        <a:defRPr sz="2400" kern="1200">
          <a:solidFill>
            <a:schemeClr val="tx1"/>
          </a:solidFill>
          <a:latin typeface="+mn-lt"/>
          <a:ea typeface="+mn-ea"/>
          <a:cs typeface="+mn-cs"/>
        </a:defRPr>
      </a:lvl7pPr>
      <a:lvl8pPr marL="4302760" algn="l" defTabSz="1229360" rtl="0" eaLnBrk="1" latinLnBrk="0" hangingPunct="1">
        <a:defRPr sz="2400" kern="1200">
          <a:solidFill>
            <a:schemeClr val="tx1"/>
          </a:solidFill>
          <a:latin typeface="+mn-lt"/>
          <a:ea typeface="+mn-ea"/>
          <a:cs typeface="+mn-cs"/>
        </a:defRPr>
      </a:lvl8pPr>
      <a:lvl9pPr marL="4917440" algn="l" defTabSz="1229360" rtl="0" eaLnBrk="1" latinLnBrk="0" hangingPunct="1">
        <a:defRPr sz="2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标题占位符 1"/>
          <p:cNvSpPr>
            <a:spLocks noGrp="1"/>
          </p:cNvSpPr>
          <p:nvPr>
            <p:ph type="title"/>
            <p:custDataLst>
              <p:tags r:id="rId12"/>
            </p:custDataLst>
          </p:nvPr>
        </p:nvSpPr>
        <p:spPr>
          <a:xfrm>
            <a:off x="695325" y="442913"/>
            <a:ext cx="10795000" cy="719138"/>
          </a:xfrm>
          <a:prstGeom prst="rect">
            <a:avLst/>
          </a:prstGeom>
        </p:spPr>
        <p:txBody>
          <a:bodyPr vert="horz" wrap="square" lIns="0" tIns="0" rIns="0" bIns="0" rtlCol="0" anchor="b" anchorCtr="0">
            <a:normAutofit/>
          </a:bodyPr>
          <a:lstStyle/>
          <a:p>
            <a:pPr fontAlgn="auto"/>
            <a:r>
              <a:rPr lang="zh-CN" altLang="en-US" sz="3275" strike="noStrike" noProof="1" dirty="0"/>
              <a:t>单击此处编辑母版标题样式</a:t>
            </a:r>
            <a:endParaRPr lang="zh-CN" altLang="en-US" strike="noStrike" noProof="1" dirty="0"/>
          </a:p>
        </p:txBody>
      </p:sp>
      <p:sp>
        <p:nvSpPr>
          <p:cNvPr id="3" name="文本占位符 2"/>
          <p:cNvSpPr>
            <a:spLocks noGrp="1"/>
          </p:cNvSpPr>
          <p:nvPr>
            <p:ph type="body" idx="1"/>
            <p:custDataLst>
              <p:tags r:id="rId13"/>
            </p:custDataLst>
          </p:nvPr>
        </p:nvSpPr>
        <p:spPr>
          <a:xfrm>
            <a:off x="695325" y="1365250"/>
            <a:ext cx="10796588" cy="4894263"/>
          </a:xfrm>
          <a:prstGeom prst="rect">
            <a:avLst/>
          </a:prstGeom>
        </p:spPr>
        <p:txBody>
          <a:bodyPr vert="horz" wrap="square" lIns="0" tIns="0" rIns="0" bIns="0" rtlCol="0">
            <a:normAutofit/>
          </a:bodyPr>
          <a:lstStyle/>
          <a:p>
            <a:pPr lvl="0" fontAlgn="auto"/>
            <a:r>
              <a:rPr lang="zh-CN" altLang="en-US" sz="2455" strike="noStrike" noProof="1" dirty="0"/>
              <a:t>单击此处编辑母版文本样式</a:t>
            </a:r>
            <a:endParaRPr lang="zh-CN" altLang="en-US" strike="noStrike" noProof="1" dirty="0"/>
          </a:p>
          <a:p>
            <a:pPr lvl="1" fontAlgn="auto"/>
            <a:r>
              <a:rPr lang="zh-CN" altLang="en-US" sz="2050" strike="noStrike" noProof="1" dirty="0"/>
              <a:t>二级</a:t>
            </a:r>
            <a:endParaRPr lang="zh-CN" altLang="en-US" strike="noStrike" noProof="1" dirty="0"/>
          </a:p>
          <a:p>
            <a:pPr lvl="2" fontAlgn="auto"/>
            <a:r>
              <a:rPr lang="zh-CN" altLang="en-US" sz="1845" strike="noStrike" noProof="1" dirty="0"/>
              <a:t>三级</a:t>
            </a:r>
            <a:endParaRPr lang="zh-CN" altLang="en-US" strike="noStrike" noProof="1" dirty="0"/>
          </a:p>
          <a:p>
            <a:pPr lvl="3" fontAlgn="auto"/>
            <a:r>
              <a:rPr lang="zh-CN" altLang="en-US" sz="1640" strike="noStrike" noProof="1" dirty="0"/>
              <a:t>四级</a:t>
            </a:r>
            <a:endParaRPr lang="zh-CN" altLang="en-US" strike="noStrike" noProof="1" dirty="0"/>
          </a:p>
          <a:p>
            <a:pPr lvl="4" fontAlgn="auto"/>
            <a:r>
              <a:rPr lang="zh-CN" altLang="en-US" sz="1435" strike="noStrike" noProof="1" dirty="0"/>
              <a:t>五级</a:t>
            </a:r>
            <a:endParaRPr lang="zh-CN" altLang="en-US" strike="noStrike" noProof="1" dirty="0"/>
          </a:p>
        </p:txBody>
      </p:sp>
      <p:sp>
        <p:nvSpPr>
          <p:cNvPr id="4" name="日期占位符 3"/>
          <p:cNvSpPr>
            <a:spLocks noGrp="1"/>
          </p:cNvSpPr>
          <p:nvPr>
            <p:ph type="dt" sz="half" idx="2"/>
            <p:custDataLst>
              <p:tags r:id="rId14"/>
            </p:custDataLst>
          </p:nvPr>
        </p:nvSpPr>
        <p:spPr>
          <a:xfrm>
            <a:off x="695325" y="6437313"/>
            <a:ext cx="2884488" cy="365125"/>
          </a:xfrm>
          <a:prstGeom prst="rect">
            <a:avLst/>
          </a:prstGeom>
        </p:spPr>
        <p:txBody>
          <a:bodyPr vert="horz" wrap="square" lIns="0" tIns="0" rIns="0" bIns="0" rtlCol="0" anchor="ctr">
            <a:normAutofit/>
          </a:bodyPr>
          <a:lstStyle>
            <a:lvl1pPr algn="l">
              <a:defRPr sz="1230">
                <a:solidFill>
                  <a:schemeClr val="tx1">
                    <a:tint val="75000"/>
                  </a:schemeClr>
                </a:solidFill>
              </a:defRPr>
            </a:lvl1pPr>
          </a:lstStyle>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5" name="页脚占位符 4"/>
          <p:cNvSpPr>
            <a:spLocks noGrp="1"/>
          </p:cNvSpPr>
          <p:nvPr>
            <p:ph type="ftr" sz="quarter" idx="3"/>
            <p:custDataLst>
              <p:tags r:id="rId15"/>
            </p:custDataLst>
          </p:nvPr>
        </p:nvSpPr>
        <p:spPr>
          <a:xfrm>
            <a:off x="4037013" y="6437313"/>
            <a:ext cx="4113213" cy="365125"/>
          </a:xfrm>
          <a:prstGeom prst="rect">
            <a:avLst/>
          </a:prstGeom>
        </p:spPr>
        <p:txBody>
          <a:bodyPr vert="horz" lIns="0" tIns="0" rIns="0" bIns="0" rtlCol="0" anchor="ctr"/>
          <a:lstStyle>
            <a:lvl1pPr algn="ctr">
              <a:defRPr sz="1230">
                <a:solidFill>
                  <a:schemeClr val="tx1">
                    <a:tint val="75000"/>
                  </a:schemeClr>
                </a:solidFill>
              </a:defRPr>
            </a:lvl1pPr>
          </a:lstStyle>
          <a:p>
            <a:pPr fontAlgn="base"/>
            <a:endParaRPr lang="zh-CN" altLang="en-US" strike="noStrike" noProof="1"/>
          </a:p>
        </p:txBody>
      </p:sp>
      <p:sp>
        <p:nvSpPr>
          <p:cNvPr id="6" name="灯片编号占位符 5"/>
          <p:cNvSpPr>
            <a:spLocks noGrp="1"/>
          </p:cNvSpPr>
          <p:nvPr>
            <p:ph type="sldNum" sz="quarter" idx="4"/>
            <p:custDataLst>
              <p:tags r:id="rId16"/>
            </p:custDataLst>
          </p:nvPr>
        </p:nvSpPr>
        <p:spPr>
          <a:xfrm>
            <a:off x="8607425" y="6437313"/>
            <a:ext cx="2882900" cy="365125"/>
          </a:xfrm>
          <a:prstGeom prst="rect">
            <a:avLst/>
          </a:prstGeom>
        </p:spPr>
        <p:txBody>
          <a:bodyPr vert="horz" wrap="square" lIns="0" tIns="0" rIns="0" bIns="0" rtlCol="0" anchor="ctr">
            <a:normAutofit/>
          </a:bodyPr>
          <a:lstStyle>
            <a:lvl1pPr algn="r">
              <a:defRPr sz="1230">
                <a:solidFill>
                  <a:schemeClr val="tx1">
                    <a:tint val="75000"/>
                  </a:schemeClr>
                </a:solidFill>
              </a:defRPr>
            </a:lvl1pPr>
          </a:lstStyle>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8" name="KSO_TEMPLATE" hidden="1"/>
          <p:cNvSpPr/>
          <p:nvPr userDrawn="1">
            <p:custDataLst>
              <p:tags r:id="rId17"/>
            </p:custDataLst>
          </p:nvPr>
        </p:nvSpPr>
        <p:spPr>
          <a:xfrm>
            <a:off x="0" y="82550"/>
            <a:ext cx="0" cy="0"/>
          </a:xfrm>
          <a:prstGeom prst="rect">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fontAlgn="base"/>
            <a:endParaRPr lang="zh-CN" altLang="en-US" sz="1800" strike="noStrike" noProof="1"/>
          </a:p>
        </p:txBody>
      </p:sp>
    </p:spTree>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hf sldNum="0" hdr="0" ftr="0" dt="0"/>
  <p:txStyles>
    <p:titleStyle>
      <a:lvl1pPr algn="l" defTabSz="935990" rtl="0" eaLnBrk="1" latinLnBrk="0" hangingPunct="1">
        <a:lnSpc>
          <a:spcPct val="100000"/>
        </a:lnSpc>
        <a:spcBef>
          <a:spcPct val="0"/>
        </a:spcBef>
        <a:buNone/>
        <a:defRPr sz="3275" b="1" kern="1200">
          <a:solidFill>
            <a:schemeClr val="accent1"/>
          </a:solidFill>
          <a:latin typeface="+mj-lt"/>
          <a:ea typeface="+mj-ea"/>
          <a:cs typeface="+mj-cs"/>
        </a:defRPr>
      </a:lvl1pPr>
    </p:titleStyle>
    <p:bodyStyle>
      <a:lvl1pPr marL="234315" indent="-234315" algn="l" defTabSz="935990" rtl="0" eaLnBrk="1" latinLnBrk="0" hangingPunct="1">
        <a:lnSpc>
          <a:spcPct val="130000"/>
        </a:lnSpc>
        <a:spcBef>
          <a:spcPct val="205000"/>
        </a:spcBef>
        <a:buFont typeface="Arial" panose="020B0604020202020204" pitchFamily="34" charset="0"/>
        <a:buChar char="•"/>
        <a:defRPr sz="2455" kern="1200">
          <a:solidFill>
            <a:schemeClr val="tx1"/>
          </a:solidFill>
          <a:latin typeface="+mn-lt"/>
          <a:ea typeface="+mn-ea"/>
          <a:cs typeface="+mn-cs"/>
        </a:defRPr>
      </a:lvl1pPr>
      <a:lvl2pPr marL="551180" indent="-211455" algn="l" defTabSz="935990" rtl="0" eaLnBrk="1" latinLnBrk="0" hangingPunct="1">
        <a:lnSpc>
          <a:spcPct val="130000"/>
        </a:lnSpc>
        <a:spcBef>
          <a:spcPts val="0"/>
        </a:spcBef>
        <a:buFont typeface="Arial" panose="020B0604020202020204" pitchFamily="34" charset="0"/>
        <a:buChar char="•"/>
        <a:defRPr sz="2050" kern="1200">
          <a:solidFill>
            <a:schemeClr val="tx1">
              <a:lumMod val="65000"/>
              <a:lumOff val="35000"/>
            </a:schemeClr>
          </a:solidFill>
          <a:latin typeface="+mn-lt"/>
          <a:ea typeface="+mn-ea"/>
          <a:cs typeface="+mn-cs"/>
        </a:defRPr>
      </a:lvl2pPr>
      <a:lvl3pPr marL="817880" indent="-165735" algn="l" defTabSz="935990" rtl="0" eaLnBrk="1" latinLnBrk="0" hangingPunct="1">
        <a:lnSpc>
          <a:spcPct val="130000"/>
        </a:lnSpc>
        <a:spcBef>
          <a:spcPts val="0"/>
        </a:spcBef>
        <a:buFont typeface="Arial" panose="020B0604020202020204" pitchFamily="34" charset="0"/>
        <a:buChar char="•"/>
        <a:defRPr sz="1845" kern="1200">
          <a:solidFill>
            <a:schemeClr val="tx1">
              <a:lumMod val="65000"/>
              <a:lumOff val="35000"/>
            </a:schemeClr>
          </a:solidFill>
          <a:latin typeface="+mn-lt"/>
          <a:ea typeface="+mn-ea"/>
          <a:cs typeface="+mn-cs"/>
        </a:defRPr>
      </a:lvl3pPr>
      <a:lvl4pPr marL="1055370" indent="-153035" algn="l" defTabSz="935990" rtl="0" eaLnBrk="1" latinLnBrk="0" hangingPunct="1">
        <a:lnSpc>
          <a:spcPct val="130000"/>
        </a:lnSpc>
        <a:spcBef>
          <a:spcPts val="0"/>
        </a:spcBef>
        <a:buFont typeface="Arial" panose="020B0604020202020204" pitchFamily="34" charset="0"/>
        <a:buChar char="•"/>
        <a:defRPr sz="1640" kern="1200">
          <a:solidFill>
            <a:schemeClr val="tx1">
              <a:lumMod val="65000"/>
              <a:lumOff val="35000"/>
            </a:schemeClr>
          </a:solidFill>
          <a:latin typeface="+mn-lt"/>
          <a:ea typeface="+mn-ea"/>
          <a:cs typeface="+mn-cs"/>
        </a:defRPr>
      </a:lvl4pPr>
      <a:lvl5pPr marL="1264285" indent="-130175" algn="l" defTabSz="935990" rtl="0" eaLnBrk="1" latinLnBrk="0" hangingPunct="1">
        <a:lnSpc>
          <a:spcPct val="130000"/>
        </a:lnSpc>
        <a:spcBef>
          <a:spcPts val="0"/>
        </a:spcBef>
        <a:buFont typeface="Arial" panose="020B0604020202020204" pitchFamily="34" charset="0"/>
        <a:buChar char="•"/>
        <a:defRPr sz="1435" kern="1200">
          <a:solidFill>
            <a:schemeClr val="tx1">
              <a:lumMod val="65000"/>
              <a:lumOff val="35000"/>
            </a:schemeClr>
          </a:solidFill>
          <a:latin typeface="+mn-lt"/>
          <a:ea typeface="+mn-ea"/>
          <a:cs typeface="+mn-cs"/>
        </a:defRPr>
      </a:lvl5pPr>
      <a:lvl6pPr marL="2574925" indent="-234315" algn="l" defTabSz="935990" rtl="0" eaLnBrk="1" latinLnBrk="0" hangingPunct="1">
        <a:lnSpc>
          <a:spcPct val="90000"/>
        </a:lnSpc>
        <a:spcBef>
          <a:spcPct val="103000"/>
        </a:spcBef>
        <a:buFont typeface="Arial" panose="020B0604020202020204" pitchFamily="34" charset="0"/>
        <a:buChar char="•"/>
        <a:defRPr sz="1845" kern="1200">
          <a:solidFill>
            <a:schemeClr val="tx1"/>
          </a:solidFill>
          <a:latin typeface="+mn-lt"/>
          <a:ea typeface="+mn-ea"/>
          <a:cs typeface="+mn-cs"/>
        </a:defRPr>
      </a:lvl6pPr>
      <a:lvl7pPr marL="3042920" indent="-234315" algn="l" defTabSz="935990" rtl="0" eaLnBrk="1" latinLnBrk="0" hangingPunct="1">
        <a:lnSpc>
          <a:spcPct val="90000"/>
        </a:lnSpc>
        <a:spcBef>
          <a:spcPct val="103000"/>
        </a:spcBef>
        <a:buFont typeface="Arial" panose="020B0604020202020204" pitchFamily="34" charset="0"/>
        <a:buChar char="•"/>
        <a:defRPr sz="1845" kern="1200">
          <a:solidFill>
            <a:schemeClr val="tx1"/>
          </a:solidFill>
          <a:latin typeface="+mn-lt"/>
          <a:ea typeface="+mn-ea"/>
          <a:cs typeface="+mn-cs"/>
        </a:defRPr>
      </a:lvl7pPr>
      <a:lvl8pPr marL="3510915" indent="-234315" algn="l" defTabSz="935990" rtl="0" eaLnBrk="1" latinLnBrk="0" hangingPunct="1">
        <a:lnSpc>
          <a:spcPct val="90000"/>
        </a:lnSpc>
        <a:spcBef>
          <a:spcPct val="103000"/>
        </a:spcBef>
        <a:buFont typeface="Arial" panose="020B0604020202020204" pitchFamily="34" charset="0"/>
        <a:buChar char="•"/>
        <a:defRPr sz="1845" kern="1200">
          <a:solidFill>
            <a:schemeClr val="tx1"/>
          </a:solidFill>
          <a:latin typeface="+mn-lt"/>
          <a:ea typeface="+mn-ea"/>
          <a:cs typeface="+mn-cs"/>
        </a:defRPr>
      </a:lvl8pPr>
      <a:lvl9pPr marL="3978910" indent="-234315" algn="l" defTabSz="935990" rtl="0" eaLnBrk="1" latinLnBrk="0" hangingPunct="1">
        <a:lnSpc>
          <a:spcPct val="90000"/>
        </a:lnSpc>
        <a:spcBef>
          <a:spcPct val="103000"/>
        </a:spcBef>
        <a:buFont typeface="Arial" panose="020B0604020202020204" pitchFamily="34" charset="0"/>
        <a:buChar char="•"/>
        <a:defRPr sz="1845" kern="1200">
          <a:solidFill>
            <a:schemeClr val="tx1"/>
          </a:solidFill>
          <a:latin typeface="+mn-lt"/>
          <a:ea typeface="+mn-ea"/>
          <a:cs typeface="+mn-cs"/>
        </a:defRPr>
      </a:lvl9pPr>
    </p:bodyStyle>
    <p:otherStyle>
      <a:defPPr>
        <a:defRPr lang="zh-CN"/>
      </a:defPPr>
      <a:lvl1pPr marL="0" algn="l" defTabSz="935990" rtl="0" eaLnBrk="1" latinLnBrk="0" hangingPunct="1">
        <a:defRPr sz="1845" kern="1200">
          <a:solidFill>
            <a:schemeClr val="tx1"/>
          </a:solidFill>
          <a:latin typeface="+mn-lt"/>
          <a:ea typeface="+mn-ea"/>
          <a:cs typeface="+mn-cs"/>
        </a:defRPr>
      </a:lvl1pPr>
      <a:lvl2pPr marL="467995" algn="l" defTabSz="935990" rtl="0" eaLnBrk="1" latinLnBrk="0" hangingPunct="1">
        <a:defRPr sz="1845" kern="1200">
          <a:solidFill>
            <a:schemeClr val="tx1"/>
          </a:solidFill>
          <a:latin typeface="+mn-lt"/>
          <a:ea typeface="+mn-ea"/>
          <a:cs typeface="+mn-cs"/>
        </a:defRPr>
      </a:lvl2pPr>
      <a:lvl3pPr marL="935990" algn="l" defTabSz="935990" rtl="0" eaLnBrk="1" latinLnBrk="0" hangingPunct="1">
        <a:defRPr sz="1845" kern="1200">
          <a:solidFill>
            <a:schemeClr val="tx1"/>
          </a:solidFill>
          <a:latin typeface="+mn-lt"/>
          <a:ea typeface="+mn-ea"/>
          <a:cs typeface="+mn-cs"/>
        </a:defRPr>
      </a:lvl3pPr>
      <a:lvl4pPr marL="1404620" algn="l" defTabSz="935990" rtl="0" eaLnBrk="1" latinLnBrk="0" hangingPunct="1">
        <a:defRPr sz="1845" kern="1200">
          <a:solidFill>
            <a:schemeClr val="tx1"/>
          </a:solidFill>
          <a:latin typeface="+mn-lt"/>
          <a:ea typeface="+mn-ea"/>
          <a:cs typeface="+mn-cs"/>
        </a:defRPr>
      </a:lvl4pPr>
      <a:lvl5pPr marL="1872615" algn="l" defTabSz="935990" rtl="0" eaLnBrk="1" latinLnBrk="0" hangingPunct="1">
        <a:defRPr sz="1845" kern="1200">
          <a:solidFill>
            <a:schemeClr val="tx1"/>
          </a:solidFill>
          <a:latin typeface="+mn-lt"/>
          <a:ea typeface="+mn-ea"/>
          <a:cs typeface="+mn-cs"/>
        </a:defRPr>
      </a:lvl5pPr>
      <a:lvl6pPr marL="2340610" algn="l" defTabSz="935990" rtl="0" eaLnBrk="1" latinLnBrk="0" hangingPunct="1">
        <a:defRPr sz="1845" kern="1200">
          <a:solidFill>
            <a:schemeClr val="tx1"/>
          </a:solidFill>
          <a:latin typeface="+mn-lt"/>
          <a:ea typeface="+mn-ea"/>
          <a:cs typeface="+mn-cs"/>
        </a:defRPr>
      </a:lvl6pPr>
      <a:lvl7pPr marL="2808605" algn="l" defTabSz="935990" rtl="0" eaLnBrk="1" latinLnBrk="0" hangingPunct="1">
        <a:defRPr sz="1845" kern="1200">
          <a:solidFill>
            <a:schemeClr val="tx1"/>
          </a:solidFill>
          <a:latin typeface="+mn-lt"/>
          <a:ea typeface="+mn-ea"/>
          <a:cs typeface="+mn-cs"/>
        </a:defRPr>
      </a:lvl7pPr>
      <a:lvl8pPr marL="3276600" algn="l" defTabSz="935990" rtl="0" eaLnBrk="1" latinLnBrk="0" hangingPunct="1">
        <a:defRPr sz="1845" kern="1200">
          <a:solidFill>
            <a:schemeClr val="tx1"/>
          </a:solidFill>
          <a:latin typeface="+mn-lt"/>
          <a:ea typeface="+mn-ea"/>
          <a:cs typeface="+mn-cs"/>
        </a:defRPr>
      </a:lvl8pPr>
      <a:lvl9pPr marL="3745230" algn="l" defTabSz="935990" rtl="0" eaLnBrk="1" latinLnBrk="0" hangingPunct="1">
        <a:defRPr sz="1845"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gradFill rotWithShape="0">
          <a:gsLst>
            <a:gs pos="0">
              <a:srgbClr val="EAEAEA"/>
            </a:gs>
            <a:gs pos="100000">
              <a:schemeClr val="tx1"/>
            </a:gs>
          </a:gsLst>
          <a:lin ang="16200000" scaled="1"/>
          <a:tileRect/>
        </a:gradFill>
        <a:effectLst/>
      </p:bgPr>
    </p:bg>
    <p:spTree>
      <p:nvGrpSpPr>
        <p:cNvPr id="1" name=""/>
        <p:cNvGrpSpPr/>
        <p:nvPr/>
      </p:nvGrpSpPr>
      <p:grpSpPr/>
      <p:sp>
        <p:nvSpPr>
          <p:cNvPr id="20" name="Rectangle 19"/>
          <p:cNvSpPr/>
          <p:nvPr/>
        </p:nvSpPr>
        <p:spPr bwMode="gray">
          <a:xfrm rot="5400000" flipH="1">
            <a:off x="5882481" y="716756"/>
            <a:ext cx="422275" cy="12187238"/>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30" name="Rectangle 29"/>
          <p:cNvSpPr/>
          <p:nvPr/>
        </p:nvSpPr>
        <p:spPr bwMode="gray">
          <a:xfrm flipH="1">
            <a:off x="0" y="0"/>
            <a:ext cx="12187238" cy="6937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28" name="Rectangle 27"/>
          <p:cNvSpPr/>
          <p:nvPr/>
        </p:nvSpPr>
        <p:spPr bwMode="gray">
          <a:xfrm flipH="1">
            <a:off x="0" y="0"/>
            <a:ext cx="646113" cy="693738"/>
          </a:xfrm>
          <a:prstGeom prst="rect">
            <a:avLst/>
          </a:prstGeom>
          <a:gradFill flip="none" rotWithShape="1">
            <a:gsLst>
              <a:gs pos="0">
                <a:schemeClr val="bg2">
                  <a:alpha val="50000"/>
                </a:schemeClr>
              </a:gs>
              <a:gs pos="100000">
                <a:schemeClr val="bg2">
                  <a:alpha val="2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029" name="Rectangle 3"/>
          <p:cNvSpPr>
            <a:spLocks noGrp="1"/>
          </p:cNvSpPr>
          <p:nvPr>
            <p:ph type="body"/>
          </p:nvPr>
        </p:nvSpPr>
        <p:spPr>
          <a:xfrm>
            <a:off x="1543050" y="2354263"/>
            <a:ext cx="9748838" cy="2182812"/>
          </a:xfrm>
          <a:prstGeom prst="rect">
            <a:avLst/>
          </a:prstGeom>
          <a:noFill/>
          <a:ln w="9525">
            <a:noFill/>
          </a:ln>
        </p:spPr>
        <p:txBody>
          <a:bodyPr lIns="122932" tIns="61466" rIns="122932" bIns="61466" anchor="t" anchorCtr="1">
            <a:spAutoFit/>
          </a:bodyPr>
          <a:p>
            <a:pPr lvl="0"/>
            <a:r>
              <a:rPr lang="en-US" altLang="en-US" dirty="0"/>
              <a:t>Click to edit Master text styles</a:t>
            </a:r>
            <a:endParaRPr lang="en-US" altLang="en-US" dirty="0"/>
          </a:p>
          <a:p>
            <a:pPr lvl="1"/>
            <a:r>
              <a:rPr lang="en-US" altLang="en-US" dirty="0"/>
              <a:t>Second level</a:t>
            </a:r>
            <a:endParaRPr lang="en-US" altLang="en-US" dirty="0"/>
          </a:p>
          <a:p>
            <a:pPr lvl="2"/>
            <a:r>
              <a:rPr lang="en-US" altLang="en-US" dirty="0"/>
              <a:t>Third level</a:t>
            </a:r>
            <a:endParaRPr lang="en-US" altLang="en-US" dirty="0"/>
          </a:p>
          <a:p>
            <a:pPr lvl="3"/>
            <a:r>
              <a:rPr lang="en-US" altLang="en-US" dirty="0"/>
              <a:t>Fourth level</a:t>
            </a:r>
            <a:endParaRPr lang="en-US" altLang="en-US" dirty="0"/>
          </a:p>
          <a:p>
            <a:pPr lvl="4"/>
            <a:r>
              <a:rPr lang="en-US" altLang="en-US" dirty="0"/>
              <a:t>Fifth level</a:t>
            </a:r>
            <a:endParaRPr lang="en-US" altLang="en-US" dirty="0"/>
          </a:p>
        </p:txBody>
      </p:sp>
      <p:sp>
        <p:nvSpPr>
          <p:cNvPr id="1030" name="Rectangle 2"/>
          <p:cNvSpPr>
            <a:spLocks noGrp="1"/>
          </p:cNvSpPr>
          <p:nvPr>
            <p:ph type="title"/>
          </p:nvPr>
        </p:nvSpPr>
        <p:spPr>
          <a:xfrm>
            <a:off x="646113" y="1404938"/>
            <a:ext cx="11541125" cy="579437"/>
          </a:xfrm>
          <a:prstGeom prst="rect">
            <a:avLst/>
          </a:prstGeom>
          <a:noFill/>
          <a:ln w="9525">
            <a:noFill/>
          </a:ln>
        </p:spPr>
        <p:txBody>
          <a:bodyPr lIns="614660" tIns="61466" rIns="614660" bIns="61466" anchor="b" anchorCtr="1">
            <a:spAutoFit/>
          </a:bodyPr>
          <a:p>
            <a:pPr lvl="0"/>
            <a:r>
              <a:rPr lang="en-US" altLang="en-US" dirty="0"/>
              <a:t>Click to edit Master title style</a:t>
            </a:r>
            <a:endParaRPr lang="en-US" altLang="en-US" dirty="0"/>
          </a:p>
        </p:txBody>
      </p:sp>
      <p:sp>
        <p:nvSpPr>
          <p:cNvPr id="3"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eaLnBrk="1" hangingPunct="1">
              <a:defRPr sz="1300">
                <a:solidFill>
                  <a:schemeClr val="bg2"/>
                </a:solidFill>
                <a:latin typeface="Arial" panose="020B0604020202020204" pitchFamily="34" charset="0"/>
                <a:ea typeface="宋体" panose="02010600030101010101" pitchFamily="2" charset="-122"/>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4"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lgn="ctr" eaLnBrk="1" hangingPunct="1">
              <a:defRPr sz="1300">
                <a:solidFill>
                  <a:schemeClr val="bg2"/>
                </a:solidFill>
                <a:latin typeface="Arial" panose="020B0604020202020204" pitchFamily="34" charset="0"/>
                <a:ea typeface="宋体" panose="02010600030101010101" pitchFamily="2" charset="-122"/>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2"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lgn="r" eaLnBrk="1" hangingPunct="1">
              <a:defRPr sz="1300">
                <a:solidFill>
                  <a:schemeClr val="bg2"/>
                </a:solidFill>
                <a:ea typeface="宋体" panose="02010600030101010101" pitchFamily="2" charset="-122"/>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65FD804A-F784-4013-AD92-560D09364ABB}"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pic>
        <p:nvPicPr>
          <p:cNvPr id="1034" name="图片 11"/>
          <p:cNvPicPr>
            <a:picLocks noChangeAspect="1"/>
          </p:cNvPicPr>
          <p:nvPr userDrawn="1"/>
        </p:nvPicPr>
        <p:blipFill>
          <a:blip r:embed="rId15"/>
          <a:stretch>
            <a:fillRect/>
          </a:stretch>
        </p:blipFill>
        <p:spPr>
          <a:xfrm>
            <a:off x="165100" y="122238"/>
            <a:ext cx="328613" cy="373062"/>
          </a:xfrm>
          <a:prstGeom prst="rect">
            <a:avLst/>
          </a:prstGeom>
          <a:noFill/>
          <a:ln w="9525">
            <a:noFill/>
          </a:ln>
        </p:spPr>
      </p:pic>
    </p:spTree>
  </p:cSld>
  <p:clrMap bg1="dk2" tx1="lt1" bg2="dk1"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Lst>
  <p:transition/>
  <p:hf sldNum="0" hdr="0" ftr="0" dt="0"/>
  <p:txStyles>
    <p:titleStyle>
      <a:lvl1pPr algn="l" rtl="0" eaLnBrk="0" fontAlgn="base" hangingPunct="0">
        <a:lnSpc>
          <a:spcPct val="90000"/>
        </a:lnSpc>
        <a:spcBef>
          <a:spcPct val="0"/>
        </a:spcBef>
        <a:spcAft>
          <a:spcPct val="0"/>
        </a:spcAft>
        <a:defRPr sz="3200" b="1">
          <a:solidFill>
            <a:schemeClr val="bg2"/>
          </a:solidFill>
          <a:latin typeface="Lucida Sans" pitchFamily="34" charset="0"/>
          <a:ea typeface="+mj-ea"/>
          <a:cs typeface="+mj-cs"/>
        </a:defRPr>
      </a:lvl1pPr>
      <a:lvl2pPr algn="l" rtl="0" eaLnBrk="0" fontAlgn="base" hangingPunct="0">
        <a:lnSpc>
          <a:spcPct val="90000"/>
        </a:lnSpc>
        <a:spcBef>
          <a:spcPct val="0"/>
        </a:spcBef>
        <a:spcAft>
          <a:spcPct val="0"/>
        </a:spcAft>
        <a:defRPr sz="3200" b="1">
          <a:solidFill>
            <a:schemeClr val="bg2"/>
          </a:solidFill>
          <a:latin typeface="Lucida Sans" pitchFamily="34" charset="0"/>
        </a:defRPr>
      </a:lvl2pPr>
      <a:lvl3pPr algn="l" rtl="0" eaLnBrk="0" fontAlgn="base" hangingPunct="0">
        <a:lnSpc>
          <a:spcPct val="90000"/>
        </a:lnSpc>
        <a:spcBef>
          <a:spcPct val="0"/>
        </a:spcBef>
        <a:spcAft>
          <a:spcPct val="0"/>
        </a:spcAft>
        <a:defRPr sz="3200" b="1">
          <a:solidFill>
            <a:schemeClr val="bg2"/>
          </a:solidFill>
          <a:latin typeface="Lucida Sans" pitchFamily="34" charset="0"/>
        </a:defRPr>
      </a:lvl3pPr>
      <a:lvl4pPr algn="l" rtl="0" eaLnBrk="0" fontAlgn="base" hangingPunct="0">
        <a:lnSpc>
          <a:spcPct val="90000"/>
        </a:lnSpc>
        <a:spcBef>
          <a:spcPct val="0"/>
        </a:spcBef>
        <a:spcAft>
          <a:spcPct val="0"/>
        </a:spcAft>
        <a:defRPr sz="3200" b="1">
          <a:solidFill>
            <a:schemeClr val="bg2"/>
          </a:solidFill>
          <a:latin typeface="Lucida Sans" pitchFamily="34" charset="0"/>
        </a:defRPr>
      </a:lvl4pPr>
      <a:lvl5pPr algn="l" rtl="0" eaLnBrk="0" fontAlgn="base" hangingPunct="0">
        <a:lnSpc>
          <a:spcPct val="90000"/>
        </a:lnSpc>
        <a:spcBef>
          <a:spcPct val="0"/>
        </a:spcBef>
        <a:spcAft>
          <a:spcPct val="0"/>
        </a:spcAft>
        <a:defRPr sz="3200" b="1">
          <a:solidFill>
            <a:schemeClr val="bg2"/>
          </a:solidFill>
          <a:latin typeface="Lucida Sans" pitchFamily="34" charset="0"/>
        </a:defRPr>
      </a:lvl5pPr>
      <a:lvl6pPr marL="614680" algn="l" rtl="0" fontAlgn="base">
        <a:lnSpc>
          <a:spcPct val="90000"/>
        </a:lnSpc>
        <a:spcBef>
          <a:spcPct val="0"/>
        </a:spcBef>
        <a:spcAft>
          <a:spcPct val="0"/>
        </a:spcAft>
        <a:defRPr sz="3800" b="1">
          <a:solidFill>
            <a:schemeClr val="accent2"/>
          </a:solidFill>
          <a:latin typeface="Arial" panose="020B0604020202020204" pitchFamily="34" charset="0"/>
        </a:defRPr>
      </a:lvl6pPr>
      <a:lvl7pPr marL="1229360" algn="l" rtl="0" fontAlgn="base">
        <a:lnSpc>
          <a:spcPct val="90000"/>
        </a:lnSpc>
        <a:spcBef>
          <a:spcPct val="0"/>
        </a:spcBef>
        <a:spcAft>
          <a:spcPct val="0"/>
        </a:spcAft>
        <a:defRPr sz="3800" b="1">
          <a:solidFill>
            <a:schemeClr val="accent2"/>
          </a:solidFill>
          <a:latin typeface="Arial" panose="020B0604020202020204" pitchFamily="34" charset="0"/>
        </a:defRPr>
      </a:lvl7pPr>
      <a:lvl8pPr marL="1844040" algn="l" rtl="0" fontAlgn="base">
        <a:lnSpc>
          <a:spcPct val="90000"/>
        </a:lnSpc>
        <a:spcBef>
          <a:spcPct val="0"/>
        </a:spcBef>
        <a:spcAft>
          <a:spcPct val="0"/>
        </a:spcAft>
        <a:defRPr sz="3800" b="1">
          <a:solidFill>
            <a:schemeClr val="accent2"/>
          </a:solidFill>
          <a:latin typeface="Arial" panose="020B0604020202020204" pitchFamily="34" charset="0"/>
        </a:defRPr>
      </a:lvl8pPr>
      <a:lvl9pPr marL="2458720" algn="l" rtl="0" fontAlgn="base">
        <a:lnSpc>
          <a:spcPct val="90000"/>
        </a:lnSpc>
        <a:spcBef>
          <a:spcPct val="0"/>
        </a:spcBef>
        <a:spcAft>
          <a:spcPct val="0"/>
        </a:spcAft>
        <a:defRPr sz="3800" b="1">
          <a:solidFill>
            <a:schemeClr val="accent2"/>
          </a:solidFill>
          <a:latin typeface="Arial" panose="020B0604020202020204" pitchFamily="34" charset="0"/>
        </a:defRPr>
      </a:lvl9pPr>
    </p:titleStyle>
    <p:bodyStyle>
      <a:lvl1pPr marL="220980" indent="-220980" algn="l" rtl="0" eaLnBrk="0" fontAlgn="base" hangingPunct="0">
        <a:spcBef>
          <a:spcPct val="25000"/>
        </a:spcBef>
        <a:spcAft>
          <a:spcPct val="0"/>
        </a:spcAft>
        <a:buClr>
          <a:srgbClr val="C60C30"/>
        </a:buClr>
        <a:buSzPct val="100000"/>
        <a:buFont typeface="Arial" panose="020B0604020202020204" pitchFamily="34" charset="0"/>
        <a:buChar char="•"/>
        <a:defRPr lang="en-US" sz="3200" dirty="0">
          <a:solidFill>
            <a:schemeClr val="bg2"/>
          </a:solidFill>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p:bodyStyle>
    <p:otherStyle>
      <a:defPPr>
        <a:defRPr lang="en-US"/>
      </a:defPPr>
      <a:lvl1pPr marL="0" algn="l" defTabSz="1229360" rtl="0" eaLnBrk="1" latinLnBrk="0" hangingPunct="1">
        <a:defRPr sz="2400" kern="1200">
          <a:solidFill>
            <a:schemeClr val="tx1"/>
          </a:solidFill>
          <a:latin typeface="+mn-lt"/>
          <a:ea typeface="+mn-ea"/>
          <a:cs typeface="+mn-cs"/>
        </a:defRPr>
      </a:lvl1pPr>
      <a:lvl2pPr marL="614680" algn="l" defTabSz="1229360" rtl="0" eaLnBrk="1" latinLnBrk="0" hangingPunct="1">
        <a:defRPr sz="2400" kern="1200">
          <a:solidFill>
            <a:schemeClr val="tx1"/>
          </a:solidFill>
          <a:latin typeface="+mn-lt"/>
          <a:ea typeface="+mn-ea"/>
          <a:cs typeface="+mn-cs"/>
        </a:defRPr>
      </a:lvl2pPr>
      <a:lvl3pPr marL="1229360" algn="l" defTabSz="1229360" rtl="0" eaLnBrk="1" latinLnBrk="0" hangingPunct="1">
        <a:defRPr sz="2400" kern="1200">
          <a:solidFill>
            <a:schemeClr val="tx1"/>
          </a:solidFill>
          <a:latin typeface="+mn-lt"/>
          <a:ea typeface="+mn-ea"/>
          <a:cs typeface="+mn-cs"/>
        </a:defRPr>
      </a:lvl3pPr>
      <a:lvl4pPr marL="1844040" algn="l" defTabSz="1229360" rtl="0" eaLnBrk="1" latinLnBrk="0" hangingPunct="1">
        <a:defRPr sz="2400" kern="1200">
          <a:solidFill>
            <a:schemeClr val="tx1"/>
          </a:solidFill>
          <a:latin typeface="+mn-lt"/>
          <a:ea typeface="+mn-ea"/>
          <a:cs typeface="+mn-cs"/>
        </a:defRPr>
      </a:lvl4pPr>
      <a:lvl5pPr marL="2458720" algn="l" defTabSz="1229360" rtl="0" eaLnBrk="1" latinLnBrk="0" hangingPunct="1">
        <a:defRPr sz="2400" kern="1200">
          <a:solidFill>
            <a:schemeClr val="tx1"/>
          </a:solidFill>
          <a:latin typeface="+mn-lt"/>
          <a:ea typeface="+mn-ea"/>
          <a:cs typeface="+mn-cs"/>
        </a:defRPr>
      </a:lvl5pPr>
      <a:lvl6pPr marL="3073400" algn="l" defTabSz="1229360" rtl="0" eaLnBrk="1" latinLnBrk="0" hangingPunct="1">
        <a:defRPr sz="2400" kern="1200">
          <a:solidFill>
            <a:schemeClr val="tx1"/>
          </a:solidFill>
          <a:latin typeface="+mn-lt"/>
          <a:ea typeface="+mn-ea"/>
          <a:cs typeface="+mn-cs"/>
        </a:defRPr>
      </a:lvl6pPr>
      <a:lvl7pPr marL="3688080" algn="l" defTabSz="1229360" rtl="0" eaLnBrk="1" latinLnBrk="0" hangingPunct="1">
        <a:defRPr sz="2400" kern="1200">
          <a:solidFill>
            <a:schemeClr val="tx1"/>
          </a:solidFill>
          <a:latin typeface="+mn-lt"/>
          <a:ea typeface="+mn-ea"/>
          <a:cs typeface="+mn-cs"/>
        </a:defRPr>
      </a:lvl7pPr>
      <a:lvl8pPr marL="4302760" algn="l" defTabSz="1229360" rtl="0" eaLnBrk="1" latinLnBrk="0" hangingPunct="1">
        <a:defRPr sz="2400" kern="1200">
          <a:solidFill>
            <a:schemeClr val="tx1"/>
          </a:solidFill>
          <a:latin typeface="+mn-lt"/>
          <a:ea typeface="+mn-ea"/>
          <a:cs typeface="+mn-cs"/>
        </a:defRPr>
      </a:lvl8pPr>
      <a:lvl9pPr marL="4917440" algn="l" defTabSz="1229360" rtl="0" eaLnBrk="1" latinLnBrk="0" hangingPunct="1">
        <a:defRPr sz="24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标题占位符 1"/>
          <p:cNvSpPr>
            <a:spLocks noGrp="1"/>
          </p:cNvSpPr>
          <p:nvPr>
            <p:ph type="title"/>
            <p:custDataLst>
              <p:tags r:id="rId12"/>
            </p:custDataLst>
          </p:nvPr>
        </p:nvSpPr>
        <p:spPr>
          <a:xfrm>
            <a:off x="695325" y="442913"/>
            <a:ext cx="10795000" cy="719138"/>
          </a:xfrm>
          <a:prstGeom prst="rect">
            <a:avLst/>
          </a:prstGeom>
        </p:spPr>
        <p:txBody>
          <a:bodyPr vert="horz" wrap="square" lIns="0" tIns="0" rIns="0" bIns="0" rtlCol="0" anchor="b" anchorCtr="0">
            <a:normAutofit/>
          </a:bodyPr>
          <a:lstStyle/>
          <a:p>
            <a:pPr fontAlgn="auto"/>
            <a:r>
              <a:rPr lang="zh-CN" altLang="en-US" sz="3275" strike="noStrike" noProof="1" dirty="0"/>
              <a:t>单击此处编辑母版标题样式</a:t>
            </a:r>
            <a:endParaRPr lang="zh-CN" altLang="en-US" strike="noStrike" noProof="1" dirty="0"/>
          </a:p>
        </p:txBody>
      </p:sp>
      <p:sp>
        <p:nvSpPr>
          <p:cNvPr id="3" name="文本占位符 2"/>
          <p:cNvSpPr>
            <a:spLocks noGrp="1"/>
          </p:cNvSpPr>
          <p:nvPr>
            <p:ph type="body" idx="1"/>
            <p:custDataLst>
              <p:tags r:id="rId13"/>
            </p:custDataLst>
          </p:nvPr>
        </p:nvSpPr>
        <p:spPr>
          <a:xfrm>
            <a:off x="695325" y="1365250"/>
            <a:ext cx="10796588" cy="4894263"/>
          </a:xfrm>
          <a:prstGeom prst="rect">
            <a:avLst/>
          </a:prstGeom>
        </p:spPr>
        <p:txBody>
          <a:bodyPr vert="horz" wrap="square" lIns="0" tIns="0" rIns="0" bIns="0" rtlCol="0">
            <a:normAutofit/>
          </a:bodyPr>
          <a:lstStyle/>
          <a:p>
            <a:pPr lvl="0" fontAlgn="auto"/>
            <a:r>
              <a:rPr lang="zh-CN" altLang="en-US" sz="2455" strike="noStrike" noProof="1" dirty="0"/>
              <a:t>单击此处编辑母版文本样式</a:t>
            </a:r>
            <a:endParaRPr lang="zh-CN" altLang="en-US" strike="noStrike" noProof="1" dirty="0"/>
          </a:p>
          <a:p>
            <a:pPr lvl="1" fontAlgn="auto"/>
            <a:r>
              <a:rPr lang="zh-CN" altLang="en-US" sz="2050" strike="noStrike" noProof="1" dirty="0"/>
              <a:t>二级</a:t>
            </a:r>
            <a:endParaRPr lang="zh-CN" altLang="en-US" strike="noStrike" noProof="1" dirty="0"/>
          </a:p>
          <a:p>
            <a:pPr lvl="2" fontAlgn="auto"/>
            <a:r>
              <a:rPr lang="zh-CN" altLang="en-US" sz="1845" strike="noStrike" noProof="1" dirty="0"/>
              <a:t>三级</a:t>
            </a:r>
            <a:endParaRPr lang="zh-CN" altLang="en-US" strike="noStrike" noProof="1" dirty="0"/>
          </a:p>
          <a:p>
            <a:pPr lvl="3" fontAlgn="auto"/>
            <a:r>
              <a:rPr lang="zh-CN" altLang="en-US" sz="1640" strike="noStrike" noProof="1" dirty="0"/>
              <a:t>四级</a:t>
            </a:r>
            <a:endParaRPr lang="zh-CN" altLang="en-US" strike="noStrike" noProof="1" dirty="0"/>
          </a:p>
          <a:p>
            <a:pPr lvl="4" fontAlgn="auto"/>
            <a:r>
              <a:rPr lang="zh-CN" altLang="en-US" sz="1435" strike="noStrike" noProof="1" dirty="0"/>
              <a:t>五级</a:t>
            </a:r>
            <a:endParaRPr lang="zh-CN" altLang="en-US" strike="noStrike" noProof="1" dirty="0"/>
          </a:p>
        </p:txBody>
      </p:sp>
      <p:sp>
        <p:nvSpPr>
          <p:cNvPr id="4" name="日期占位符 3"/>
          <p:cNvSpPr>
            <a:spLocks noGrp="1"/>
          </p:cNvSpPr>
          <p:nvPr>
            <p:ph type="dt" sz="half" idx="2"/>
            <p:custDataLst>
              <p:tags r:id="rId14"/>
            </p:custDataLst>
          </p:nvPr>
        </p:nvSpPr>
        <p:spPr>
          <a:xfrm>
            <a:off x="695325" y="6437313"/>
            <a:ext cx="2884488" cy="365125"/>
          </a:xfrm>
          <a:prstGeom prst="rect">
            <a:avLst/>
          </a:prstGeom>
        </p:spPr>
        <p:txBody>
          <a:bodyPr vert="horz" wrap="square" lIns="0" tIns="0" rIns="0" bIns="0" rtlCol="0" anchor="ctr">
            <a:normAutofit/>
          </a:bodyPr>
          <a:lstStyle>
            <a:lvl1pPr algn="l">
              <a:defRPr sz="1230">
                <a:solidFill>
                  <a:schemeClr val="tx1">
                    <a:tint val="75000"/>
                  </a:schemeClr>
                </a:solidFill>
              </a:defRPr>
            </a:lvl1pPr>
          </a:lstStyle>
          <a:p>
            <a:pPr fontAlgn="base"/>
            <a:fld id="{5592522B-0F24-4480-B9DD-A9474A6880D6}" type="datetimeFigureOut">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5" name="页脚占位符 4"/>
          <p:cNvSpPr>
            <a:spLocks noGrp="1"/>
          </p:cNvSpPr>
          <p:nvPr>
            <p:ph type="ftr" sz="quarter" idx="3"/>
            <p:custDataLst>
              <p:tags r:id="rId15"/>
            </p:custDataLst>
          </p:nvPr>
        </p:nvSpPr>
        <p:spPr>
          <a:xfrm>
            <a:off x="4037013" y="6437313"/>
            <a:ext cx="4113213" cy="365125"/>
          </a:xfrm>
          <a:prstGeom prst="rect">
            <a:avLst/>
          </a:prstGeom>
        </p:spPr>
        <p:txBody>
          <a:bodyPr vert="horz" lIns="0" tIns="0" rIns="0" bIns="0" rtlCol="0" anchor="ctr"/>
          <a:lstStyle>
            <a:lvl1pPr algn="ctr">
              <a:defRPr sz="1230">
                <a:solidFill>
                  <a:schemeClr val="tx1">
                    <a:tint val="75000"/>
                  </a:schemeClr>
                </a:solidFill>
              </a:defRPr>
            </a:lvl1pPr>
          </a:lstStyle>
          <a:p>
            <a:pPr fontAlgn="base"/>
            <a:endParaRPr lang="zh-CN" altLang="en-US" strike="noStrike" noProof="1"/>
          </a:p>
        </p:txBody>
      </p:sp>
      <p:sp>
        <p:nvSpPr>
          <p:cNvPr id="6" name="灯片编号占位符 5"/>
          <p:cNvSpPr>
            <a:spLocks noGrp="1"/>
          </p:cNvSpPr>
          <p:nvPr>
            <p:ph type="sldNum" sz="quarter" idx="4"/>
            <p:custDataLst>
              <p:tags r:id="rId16"/>
            </p:custDataLst>
          </p:nvPr>
        </p:nvSpPr>
        <p:spPr>
          <a:xfrm>
            <a:off x="8607425" y="6437313"/>
            <a:ext cx="2882900" cy="365125"/>
          </a:xfrm>
          <a:prstGeom prst="rect">
            <a:avLst/>
          </a:prstGeom>
        </p:spPr>
        <p:txBody>
          <a:bodyPr vert="horz" wrap="square" lIns="0" tIns="0" rIns="0" bIns="0" rtlCol="0" anchor="ctr">
            <a:normAutofit/>
          </a:bodyPr>
          <a:lstStyle>
            <a:lvl1pPr algn="r">
              <a:defRPr sz="1230">
                <a:solidFill>
                  <a:schemeClr val="tx1">
                    <a:tint val="75000"/>
                  </a:schemeClr>
                </a:solidFill>
              </a:defRPr>
            </a:lvl1pPr>
          </a:lstStyle>
          <a:p>
            <a:pPr fontAlgn="base"/>
            <a:fld id="{BE5F26B5-172A-4DC2-B0B7-181CFC56B87C}" type="slidenum">
              <a:rPr lang="zh-CN" altLang="en-US" sz="1230" strike="noStrike" noProof="1" smtClean="0">
                <a:latin typeface="Arial" panose="020B0604020202020204" pitchFamily="34" charset="0"/>
                <a:ea typeface="+mn-ea"/>
                <a:cs typeface="+mn-cs"/>
              </a:rPr>
            </a:fld>
            <a:endParaRPr lang="zh-CN" altLang="en-US" strike="noStrike" noProof="1" dirty="0"/>
          </a:p>
        </p:txBody>
      </p:sp>
      <p:sp>
        <p:nvSpPr>
          <p:cNvPr id="8" name="KSO_TEMPLATE" hidden="1"/>
          <p:cNvSpPr/>
          <p:nvPr userDrawn="1">
            <p:custDataLst>
              <p:tags r:id="rId17"/>
            </p:custDataLst>
          </p:nvPr>
        </p:nvSpPr>
        <p:spPr>
          <a:xfrm>
            <a:off x="0" y="82550"/>
            <a:ext cx="0" cy="0"/>
          </a:xfrm>
          <a:prstGeom prst="rect">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fontAlgn="base"/>
            <a:endParaRPr lang="zh-CN" altLang="en-US" sz="1800" strike="noStrike" noProof="1"/>
          </a:p>
        </p:txBody>
      </p:sp>
    </p:spTree>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Lst>
  <p:hf sldNum="0" hdr="0" ftr="0" dt="0"/>
  <p:txStyles>
    <p:titleStyle>
      <a:lvl1pPr algn="l" defTabSz="935990" rtl="0" eaLnBrk="1" latinLnBrk="0" hangingPunct="1">
        <a:lnSpc>
          <a:spcPct val="100000"/>
        </a:lnSpc>
        <a:spcBef>
          <a:spcPct val="0"/>
        </a:spcBef>
        <a:buNone/>
        <a:defRPr sz="3275" b="1" kern="1200">
          <a:solidFill>
            <a:schemeClr val="accent1"/>
          </a:solidFill>
          <a:latin typeface="+mj-lt"/>
          <a:ea typeface="+mj-ea"/>
          <a:cs typeface="+mj-cs"/>
        </a:defRPr>
      </a:lvl1pPr>
    </p:titleStyle>
    <p:bodyStyle>
      <a:lvl1pPr marL="234315" indent="-234315" algn="l" defTabSz="935990" rtl="0" eaLnBrk="1" latinLnBrk="0" hangingPunct="1">
        <a:lnSpc>
          <a:spcPct val="130000"/>
        </a:lnSpc>
        <a:spcBef>
          <a:spcPct val="205000"/>
        </a:spcBef>
        <a:buFont typeface="Arial" panose="020B0604020202020204" pitchFamily="34" charset="0"/>
        <a:buChar char="•"/>
        <a:defRPr sz="2455" kern="1200">
          <a:solidFill>
            <a:schemeClr val="tx1"/>
          </a:solidFill>
          <a:latin typeface="+mn-lt"/>
          <a:ea typeface="+mn-ea"/>
          <a:cs typeface="+mn-cs"/>
        </a:defRPr>
      </a:lvl1pPr>
      <a:lvl2pPr marL="551180" indent="-211455" algn="l" defTabSz="935990" rtl="0" eaLnBrk="1" latinLnBrk="0" hangingPunct="1">
        <a:lnSpc>
          <a:spcPct val="130000"/>
        </a:lnSpc>
        <a:spcBef>
          <a:spcPts val="0"/>
        </a:spcBef>
        <a:buFont typeface="Arial" panose="020B0604020202020204" pitchFamily="34" charset="0"/>
        <a:buChar char="•"/>
        <a:defRPr sz="2050" kern="1200">
          <a:solidFill>
            <a:schemeClr val="tx1">
              <a:lumMod val="65000"/>
              <a:lumOff val="35000"/>
            </a:schemeClr>
          </a:solidFill>
          <a:latin typeface="+mn-lt"/>
          <a:ea typeface="+mn-ea"/>
          <a:cs typeface="+mn-cs"/>
        </a:defRPr>
      </a:lvl2pPr>
      <a:lvl3pPr marL="817880" indent="-165735" algn="l" defTabSz="935990" rtl="0" eaLnBrk="1" latinLnBrk="0" hangingPunct="1">
        <a:lnSpc>
          <a:spcPct val="130000"/>
        </a:lnSpc>
        <a:spcBef>
          <a:spcPts val="0"/>
        </a:spcBef>
        <a:buFont typeface="Arial" panose="020B0604020202020204" pitchFamily="34" charset="0"/>
        <a:buChar char="•"/>
        <a:defRPr sz="1845" kern="1200">
          <a:solidFill>
            <a:schemeClr val="tx1">
              <a:lumMod val="65000"/>
              <a:lumOff val="35000"/>
            </a:schemeClr>
          </a:solidFill>
          <a:latin typeface="+mn-lt"/>
          <a:ea typeface="+mn-ea"/>
          <a:cs typeface="+mn-cs"/>
        </a:defRPr>
      </a:lvl3pPr>
      <a:lvl4pPr marL="1055370" indent="-153035" algn="l" defTabSz="935990" rtl="0" eaLnBrk="1" latinLnBrk="0" hangingPunct="1">
        <a:lnSpc>
          <a:spcPct val="130000"/>
        </a:lnSpc>
        <a:spcBef>
          <a:spcPts val="0"/>
        </a:spcBef>
        <a:buFont typeface="Arial" panose="020B0604020202020204" pitchFamily="34" charset="0"/>
        <a:buChar char="•"/>
        <a:defRPr sz="1640" kern="1200">
          <a:solidFill>
            <a:schemeClr val="tx1">
              <a:lumMod val="65000"/>
              <a:lumOff val="35000"/>
            </a:schemeClr>
          </a:solidFill>
          <a:latin typeface="+mn-lt"/>
          <a:ea typeface="+mn-ea"/>
          <a:cs typeface="+mn-cs"/>
        </a:defRPr>
      </a:lvl4pPr>
      <a:lvl5pPr marL="1264285" indent="-130175" algn="l" defTabSz="935990" rtl="0" eaLnBrk="1" latinLnBrk="0" hangingPunct="1">
        <a:lnSpc>
          <a:spcPct val="130000"/>
        </a:lnSpc>
        <a:spcBef>
          <a:spcPts val="0"/>
        </a:spcBef>
        <a:buFont typeface="Arial" panose="020B0604020202020204" pitchFamily="34" charset="0"/>
        <a:buChar char="•"/>
        <a:defRPr sz="1435" kern="1200">
          <a:solidFill>
            <a:schemeClr val="tx1">
              <a:lumMod val="65000"/>
              <a:lumOff val="35000"/>
            </a:schemeClr>
          </a:solidFill>
          <a:latin typeface="+mn-lt"/>
          <a:ea typeface="+mn-ea"/>
          <a:cs typeface="+mn-cs"/>
        </a:defRPr>
      </a:lvl5pPr>
      <a:lvl6pPr marL="2574925" indent="-234315" algn="l" defTabSz="935990" rtl="0" eaLnBrk="1" latinLnBrk="0" hangingPunct="1">
        <a:lnSpc>
          <a:spcPct val="90000"/>
        </a:lnSpc>
        <a:spcBef>
          <a:spcPct val="103000"/>
        </a:spcBef>
        <a:buFont typeface="Arial" panose="020B0604020202020204" pitchFamily="34" charset="0"/>
        <a:buChar char="•"/>
        <a:defRPr sz="1845" kern="1200">
          <a:solidFill>
            <a:schemeClr val="tx1"/>
          </a:solidFill>
          <a:latin typeface="+mn-lt"/>
          <a:ea typeface="+mn-ea"/>
          <a:cs typeface="+mn-cs"/>
        </a:defRPr>
      </a:lvl6pPr>
      <a:lvl7pPr marL="3042920" indent="-234315" algn="l" defTabSz="935990" rtl="0" eaLnBrk="1" latinLnBrk="0" hangingPunct="1">
        <a:lnSpc>
          <a:spcPct val="90000"/>
        </a:lnSpc>
        <a:spcBef>
          <a:spcPct val="103000"/>
        </a:spcBef>
        <a:buFont typeface="Arial" panose="020B0604020202020204" pitchFamily="34" charset="0"/>
        <a:buChar char="•"/>
        <a:defRPr sz="1845" kern="1200">
          <a:solidFill>
            <a:schemeClr val="tx1"/>
          </a:solidFill>
          <a:latin typeface="+mn-lt"/>
          <a:ea typeface="+mn-ea"/>
          <a:cs typeface="+mn-cs"/>
        </a:defRPr>
      </a:lvl7pPr>
      <a:lvl8pPr marL="3510915" indent="-234315" algn="l" defTabSz="935990" rtl="0" eaLnBrk="1" latinLnBrk="0" hangingPunct="1">
        <a:lnSpc>
          <a:spcPct val="90000"/>
        </a:lnSpc>
        <a:spcBef>
          <a:spcPct val="103000"/>
        </a:spcBef>
        <a:buFont typeface="Arial" panose="020B0604020202020204" pitchFamily="34" charset="0"/>
        <a:buChar char="•"/>
        <a:defRPr sz="1845" kern="1200">
          <a:solidFill>
            <a:schemeClr val="tx1"/>
          </a:solidFill>
          <a:latin typeface="+mn-lt"/>
          <a:ea typeface="+mn-ea"/>
          <a:cs typeface="+mn-cs"/>
        </a:defRPr>
      </a:lvl8pPr>
      <a:lvl9pPr marL="3978910" indent="-234315" algn="l" defTabSz="935990" rtl="0" eaLnBrk="1" latinLnBrk="0" hangingPunct="1">
        <a:lnSpc>
          <a:spcPct val="90000"/>
        </a:lnSpc>
        <a:spcBef>
          <a:spcPct val="103000"/>
        </a:spcBef>
        <a:buFont typeface="Arial" panose="020B0604020202020204" pitchFamily="34" charset="0"/>
        <a:buChar char="•"/>
        <a:defRPr sz="1845" kern="1200">
          <a:solidFill>
            <a:schemeClr val="tx1"/>
          </a:solidFill>
          <a:latin typeface="+mn-lt"/>
          <a:ea typeface="+mn-ea"/>
          <a:cs typeface="+mn-cs"/>
        </a:defRPr>
      </a:lvl9pPr>
    </p:bodyStyle>
    <p:otherStyle>
      <a:defPPr>
        <a:defRPr lang="zh-CN"/>
      </a:defPPr>
      <a:lvl1pPr marL="0" algn="l" defTabSz="935990" rtl="0" eaLnBrk="1" latinLnBrk="0" hangingPunct="1">
        <a:defRPr sz="1845" kern="1200">
          <a:solidFill>
            <a:schemeClr val="tx1"/>
          </a:solidFill>
          <a:latin typeface="+mn-lt"/>
          <a:ea typeface="+mn-ea"/>
          <a:cs typeface="+mn-cs"/>
        </a:defRPr>
      </a:lvl1pPr>
      <a:lvl2pPr marL="467995" algn="l" defTabSz="935990" rtl="0" eaLnBrk="1" latinLnBrk="0" hangingPunct="1">
        <a:defRPr sz="1845" kern="1200">
          <a:solidFill>
            <a:schemeClr val="tx1"/>
          </a:solidFill>
          <a:latin typeface="+mn-lt"/>
          <a:ea typeface="+mn-ea"/>
          <a:cs typeface="+mn-cs"/>
        </a:defRPr>
      </a:lvl2pPr>
      <a:lvl3pPr marL="935990" algn="l" defTabSz="935990" rtl="0" eaLnBrk="1" latinLnBrk="0" hangingPunct="1">
        <a:defRPr sz="1845" kern="1200">
          <a:solidFill>
            <a:schemeClr val="tx1"/>
          </a:solidFill>
          <a:latin typeface="+mn-lt"/>
          <a:ea typeface="+mn-ea"/>
          <a:cs typeface="+mn-cs"/>
        </a:defRPr>
      </a:lvl3pPr>
      <a:lvl4pPr marL="1404620" algn="l" defTabSz="935990" rtl="0" eaLnBrk="1" latinLnBrk="0" hangingPunct="1">
        <a:defRPr sz="1845" kern="1200">
          <a:solidFill>
            <a:schemeClr val="tx1"/>
          </a:solidFill>
          <a:latin typeface="+mn-lt"/>
          <a:ea typeface="+mn-ea"/>
          <a:cs typeface="+mn-cs"/>
        </a:defRPr>
      </a:lvl4pPr>
      <a:lvl5pPr marL="1872615" algn="l" defTabSz="935990" rtl="0" eaLnBrk="1" latinLnBrk="0" hangingPunct="1">
        <a:defRPr sz="1845" kern="1200">
          <a:solidFill>
            <a:schemeClr val="tx1"/>
          </a:solidFill>
          <a:latin typeface="+mn-lt"/>
          <a:ea typeface="+mn-ea"/>
          <a:cs typeface="+mn-cs"/>
        </a:defRPr>
      </a:lvl5pPr>
      <a:lvl6pPr marL="2340610" algn="l" defTabSz="935990" rtl="0" eaLnBrk="1" latinLnBrk="0" hangingPunct="1">
        <a:defRPr sz="1845" kern="1200">
          <a:solidFill>
            <a:schemeClr val="tx1"/>
          </a:solidFill>
          <a:latin typeface="+mn-lt"/>
          <a:ea typeface="+mn-ea"/>
          <a:cs typeface="+mn-cs"/>
        </a:defRPr>
      </a:lvl6pPr>
      <a:lvl7pPr marL="2808605" algn="l" defTabSz="935990" rtl="0" eaLnBrk="1" latinLnBrk="0" hangingPunct="1">
        <a:defRPr sz="1845" kern="1200">
          <a:solidFill>
            <a:schemeClr val="tx1"/>
          </a:solidFill>
          <a:latin typeface="+mn-lt"/>
          <a:ea typeface="+mn-ea"/>
          <a:cs typeface="+mn-cs"/>
        </a:defRPr>
      </a:lvl7pPr>
      <a:lvl8pPr marL="3276600" algn="l" defTabSz="935990" rtl="0" eaLnBrk="1" latinLnBrk="0" hangingPunct="1">
        <a:defRPr sz="1845" kern="1200">
          <a:solidFill>
            <a:schemeClr val="tx1"/>
          </a:solidFill>
          <a:latin typeface="+mn-lt"/>
          <a:ea typeface="+mn-ea"/>
          <a:cs typeface="+mn-cs"/>
        </a:defRPr>
      </a:lvl8pPr>
      <a:lvl9pPr marL="3745230" algn="l" defTabSz="935990" rtl="0" eaLnBrk="1" latinLnBrk="0" hangingPunct="1">
        <a:defRPr sz="184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52.xml"/><Relationship Id="rId1" Type="http://schemas.openxmlformats.org/officeDocument/2006/relationships/hyperlink" Target="https://www.runoob.com/cplusplus/cpp-increment-decrement-operators.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7.xml.rels><?xml version="1.0" encoding="UTF-8" standalone="yes"?>
<Relationships xmlns="http://schemas.openxmlformats.org/package/2006/relationships"><Relationship Id="rId7" Type="http://schemas.openxmlformats.org/officeDocument/2006/relationships/slideLayout" Target="../slideLayouts/slideLayout52.xml"/><Relationship Id="rId6" Type="http://schemas.openxmlformats.org/officeDocument/2006/relationships/hyperlink" Target="https://www.runoob.com/cplusplus/cpp-pointer-operators.html" TargetMode="External"/><Relationship Id="rId5" Type="http://schemas.openxmlformats.org/officeDocument/2006/relationships/hyperlink" Target="https://www.runoob.com/cplusplus/cpp-casting-operators.html" TargetMode="External"/><Relationship Id="rId4" Type="http://schemas.openxmlformats.org/officeDocument/2006/relationships/hyperlink" Target="https://www.runoob.com/cplusplus/cpp-member-operators.html" TargetMode="External"/><Relationship Id="rId3" Type="http://schemas.openxmlformats.org/officeDocument/2006/relationships/hyperlink" Target="https://www.runoob.com/cplusplus/cpp-comma-operator.html" TargetMode="External"/><Relationship Id="rId2" Type="http://schemas.openxmlformats.org/officeDocument/2006/relationships/hyperlink" Target="https://www.runoob.com/cplusplus/cpp-conditional-operator.html" TargetMode="External"/><Relationship Id="rId1" Type="http://schemas.openxmlformats.org/officeDocument/2006/relationships/hyperlink" Target="https://www.runoob.com/cplusplus/cpp-sizeof-operator.html" TargetMode="External"/></Relationships>
</file>

<file path=ppt/slides/_rels/slide18.xml.rels><?xml version="1.0" encoding="UTF-8" standalone="yes"?>
<Relationships xmlns="http://schemas.openxmlformats.org/package/2006/relationships"><Relationship Id="rId7" Type="http://schemas.openxmlformats.org/officeDocument/2006/relationships/slideLayout" Target="../slideLayouts/slideLayout52.xml"/><Relationship Id="rId6" Type="http://schemas.openxmlformats.org/officeDocument/2006/relationships/hyperlink" Target="https://www.runoob.com/cplusplus/cpp-goto-statement.html" TargetMode="External"/><Relationship Id="rId5" Type="http://schemas.openxmlformats.org/officeDocument/2006/relationships/hyperlink" Target="https://www.runoob.com/cplusplus/cpp-continue-statement.html" TargetMode="External"/><Relationship Id="rId4" Type="http://schemas.openxmlformats.org/officeDocument/2006/relationships/hyperlink" Target="https://www.runoob.com/cplusplus/cpp-break-statement.html" TargetMode="External"/><Relationship Id="rId3" Type="http://schemas.openxmlformats.org/officeDocument/2006/relationships/hyperlink" Target="https://www.runoob.com/cplusplus/cpp-do-while-loop.html" TargetMode="External"/><Relationship Id="rId2" Type="http://schemas.openxmlformats.org/officeDocument/2006/relationships/hyperlink" Target="https://www.runoob.com/cplusplus/cpp-for-loop.html" TargetMode="External"/><Relationship Id="rId1" Type="http://schemas.openxmlformats.org/officeDocument/2006/relationships/hyperlink" Target="https://www.runoob.com/cplusplus/cpp-while-loop.html"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2.xml.rels><?xml version="1.0" encoding="UTF-8" standalone="yes"?>
<Relationships xmlns="http://schemas.openxmlformats.org/package/2006/relationships"><Relationship Id="rId9" Type="http://schemas.openxmlformats.org/officeDocument/2006/relationships/slideLayout" Target="../slideLayouts/slideLayout42.xml"/><Relationship Id="rId8" Type="http://schemas.openxmlformats.org/officeDocument/2006/relationships/tags" Target="../tags/tag69.xml"/><Relationship Id="rId7" Type="http://schemas.openxmlformats.org/officeDocument/2006/relationships/tags" Target="../tags/tag68.xml"/><Relationship Id="rId6" Type="http://schemas.openxmlformats.org/officeDocument/2006/relationships/tags" Target="../tags/tag67.xml"/><Relationship Id="rId5" Type="http://schemas.openxmlformats.org/officeDocument/2006/relationships/tags" Target="../tags/tag66.xml"/><Relationship Id="rId4" Type="http://schemas.openxmlformats.org/officeDocument/2006/relationships/tags" Target="../tags/tag65.xml"/><Relationship Id="rId3" Type="http://schemas.openxmlformats.org/officeDocument/2006/relationships/tags" Target="../tags/tag64.xml"/><Relationship Id="rId2" Type="http://schemas.openxmlformats.org/officeDocument/2006/relationships/tags" Target="../tags/tag63.xml"/><Relationship Id="rId1" Type="http://schemas.openxmlformats.org/officeDocument/2006/relationships/tags" Target="../tags/tag6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52.xml"/><Relationship Id="rId1"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24.xml.rels><?xml version="1.0" encoding="UTF-8" standalone="yes"?>
<Relationships xmlns="http://schemas.openxmlformats.org/package/2006/relationships"><Relationship Id="rId9" Type="http://schemas.openxmlformats.org/officeDocument/2006/relationships/tags" Target="../tags/tag81.xml"/><Relationship Id="rId8" Type="http://schemas.openxmlformats.org/officeDocument/2006/relationships/tags" Target="../tags/tag80.xml"/><Relationship Id="rId7" Type="http://schemas.openxmlformats.org/officeDocument/2006/relationships/tags" Target="../tags/tag79.xml"/><Relationship Id="rId6" Type="http://schemas.openxmlformats.org/officeDocument/2006/relationships/tags" Target="../tags/tag78.xml"/><Relationship Id="rId5" Type="http://schemas.openxmlformats.org/officeDocument/2006/relationships/tags" Target="../tags/tag77.xml"/><Relationship Id="rId4" Type="http://schemas.openxmlformats.org/officeDocument/2006/relationships/tags" Target="../tags/tag76.xml"/><Relationship Id="rId3" Type="http://schemas.openxmlformats.org/officeDocument/2006/relationships/tags" Target="../tags/tag75.xml"/><Relationship Id="rId2" Type="http://schemas.openxmlformats.org/officeDocument/2006/relationships/tags" Target="../tags/tag74.xml"/><Relationship Id="rId13" Type="http://schemas.openxmlformats.org/officeDocument/2006/relationships/slideLayout" Target="../slideLayouts/slideLayout42.xml"/><Relationship Id="rId12" Type="http://schemas.openxmlformats.org/officeDocument/2006/relationships/tags" Target="../tags/tag84.xml"/><Relationship Id="rId11" Type="http://schemas.openxmlformats.org/officeDocument/2006/relationships/tags" Target="../tags/tag83.xml"/><Relationship Id="rId10" Type="http://schemas.openxmlformats.org/officeDocument/2006/relationships/tags" Target="../tags/tag82.xml"/><Relationship Id="rId1" Type="http://schemas.openxmlformats.org/officeDocument/2006/relationships/tags" Target="../tags/tag73.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52.xml"/><Relationship Id="rId1" Type="http://schemas.openxmlformats.org/officeDocument/2006/relationships/image" Target="../media/image13.jpe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52.xml"/><Relationship Id="rId2" Type="http://schemas.openxmlformats.org/officeDocument/2006/relationships/image" Target="../media/image15.png"/><Relationship Id="rId1" Type="http://schemas.openxmlformats.org/officeDocument/2006/relationships/image" Target="../media/image14.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52.xml"/><Relationship Id="rId1" Type="http://schemas.openxmlformats.org/officeDocument/2006/relationships/image" Target="../media/image17.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52.xml"/><Relationship Id="rId1" Type="http://schemas.openxmlformats.org/officeDocument/2006/relationships/image" Target="../media/image18.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52.xml"/><Relationship Id="rId1" Type="http://schemas.openxmlformats.org/officeDocument/2006/relationships/image" Target="../media/image18.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1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52.xml"/><Relationship Id="rId1" Type="http://schemas.openxmlformats.org/officeDocument/2006/relationships/hyperlink" Target="https://www.chinairn.com/report/20240111/114721786.html?id=1901294&amp;name=fengshaojie" TargetMode="Externa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52.xml"/><Relationship Id="rId1" Type="http://schemas.openxmlformats.org/officeDocument/2006/relationships/tags" Target="../tags/tag70.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2.xml"/><Relationship Id="rId2" Type="http://schemas.openxmlformats.org/officeDocument/2006/relationships/image" Target="../media/image11.png"/><Relationship Id="rId1"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7.xml"/><Relationship Id="rId2" Type="http://schemas.openxmlformats.org/officeDocument/2006/relationships/tags" Target="../tags/tag72.xml"/><Relationship Id="rId1" Type="http://schemas.openxmlformats.org/officeDocument/2006/relationships/tags" Target="../tags/tag7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 name="组合 4"/>
          <p:cNvGrpSpPr/>
          <p:nvPr/>
        </p:nvGrpSpPr>
        <p:grpSpPr>
          <a:xfrm>
            <a:off x="-60325" y="2941638"/>
            <a:ext cx="12247563" cy="1476375"/>
            <a:chOff x="-59690" y="3590200"/>
            <a:chExt cx="12246928" cy="1476406"/>
          </a:xfrm>
        </p:grpSpPr>
        <p:sp>
          <p:nvSpPr>
            <p:cNvPr id="6" name="TextBox 5"/>
            <p:cNvSpPr txBox="1"/>
            <p:nvPr/>
          </p:nvSpPr>
          <p:spPr>
            <a:xfrm>
              <a:off x="-59690" y="3590200"/>
              <a:ext cx="12187238" cy="1352578"/>
            </a:xfrm>
            <a:prstGeom prst="rect">
              <a:avLst/>
            </a:prstGeom>
            <a:noFill/>
          </p:spPr>
          <p:txBody>
            <a:bodyPr lIns="122932" tIns="61466" rIns="122932" bIns="61466">
              <a:spAutoFit/>
            </a:bodyPr>
            <a:lstStyle/>
            <a:p>
              <a:pPr marR="0" algn="ctr" defTabSz="914400">
                <a:buClrTx/>
                <a:buSzTx/>
                <a:buFontTx/>
                <a:buNone/>
                <a:defRPr/>
              </a:pPr>
              <a:r>
                <a:rPr kumimoji="0" lang="zh-CN" altLang="en-US" sz="3200" kern="1200" cap="none" spc="134" normalizeH="0" baseline="0" noProof="0" dirty="0">
                  <a:solidFill>
                    <a:schemeClr val="bg2">
                      <a:lumMod val="65000"/>
                      <a:lumOff val="35000"/>
                    </a:schemeClr>
                  </a:solidFill>
                  <a:latin typeface="冬青黑体简体中文 W6" pitchFamily="34" charset="-122"/>
                  <a:ea typeface="冬青黑体简体中文 W6" pitchFamily="34" charset="-122"/>
                  <a:cs typeface="+mn-cs"/>
                </a:rPr>
                <a:t>嵌入式开发基础核心技能</a:t>
              </a:r>
              <a:endParaRPr kumimoji="0" lang="zh-CN" altLang="en-US" sz="3200" kern="1200" cap="none" spc="134" normalizeH="0" baseline="0" noProof="0" dirty="0">
                <a:solidFill>
                  <a:schemeClr val="bg2">
                    <a:lumMod val="65000"/>
                    <a:lumOff val="35000"/>
                  </a:schemeClr>
                </a:solidFill>
                <a:latin typeface="冬青黑体简体中文 W6" pitchFamily="34" charset="-122"/>
                <a:ea typeface="冬青黑体简体中文 W6" pitchFamily="34" charset="-122"/>
                <a:cs typeface="+mn-cs"/>
              </a:endParaRPr>
            </a:p>
            <a:p>
              <a:pPr marL="3657600" marR="0" lvl="8" indent="457200" algn="ctr" defTabSz="914400">
                <a:buClrTx/>
                <a:buSzTx/>
                <a:buFontTx/>
                <a:buNone/>
                <a:defRPr/>
              </a:pPr>
              <a:r>
                <a:rPr kumimoji="0" lang="en-US" altLang="zh-CN" sz="1600" kern="1200" cap="none" spc="134" normalizeH="0" baseline="0" noProof="0" dirty="0">
                  <a:solidFill>
                    <a:schemeClr val="bg2">
                      <a:lumMod val="65000"/>
                      <a:lumOff val="35000"/>
                    </a:schemeClr>
                  </a:solidFill>
                  <a:latin typeface="冬青黑体简体中文 W6" pitchFamily="34" charset="-122"/>
                  <a:ea typeface="冬青黑体简体中文 W6" pitchFamily="34" charset="-122"/>
                  <a:cs typeface="+mn-cs"/>
                </a:rPr>
                <a:t>—C</a:t>
              </a:r>
              <a:r>
                <a:rPr kumimoji="0" lang="zh-CN" altLang="en-US" sz="1600" kern="1200" cap="none" spc="134" normalizeH="0" baseline="0" noProof="0" dirty="0">
                  <a:solidFill>
                    <a:schemeClr val="bg2">
                      <a:lumMod val="65000"/>
                      <a:lumOff val="35000"/>
                    </a:schemeClr>
                  </a:solidFill>
                  <a:latin typeface="冬青黑体简体中文 W6" pitchFamily="34" charset="-122"/>
                  <a:ea typeface="冬青黑体简体中文 W6" pitchFamily="34" charset="-122"/>
                  <a:cs typeface="+mn-cs"/>
                </a:rPr>
                <a:t>语言与系统架构双维度突破</a:t>
              </a:r>
              <a:endParaRPr kumimoji="0" lang="zh-CN" altLang="en-US" sz="3200" kern="1200" cap="none" spc="134" normalizeH="0" baseline="0" noProof="0" dirty="0">
                <a:solidFill>
                  <a:schemeClr val="bg2">
                    <a:lumMod val="65000"/>
                    <a:lumOff val="35000"/>
                  </a:schemeClr>
                </a:solidFill>
                <a:latin typeface="冬青黑体简体中文 W6" pitchFamily="34" charset="-122"/>
                <a:ea typeface="冬青黑体简体中文 W6" pitchFamily="34" charset="-122"/>
                <a:cs typeface="+mn-cs"/>
              </a:endParaRPr>
            </a:p>
            <a:p>
              <a:pPr marR="0" algn="ctr" defTabSz="914400">
                <a:buClrTx/>
                <a:buSzTx/>
                <a:buFontTx/>
                <a:buNone/>
                <a:defRPr/>
              </a:pPr>
              <a:endParaRPr kumimoji="0" lang="zh-CN" altLang="en-US" sz="3200" kern="1200" cap="none" spc="134" normalizeH="0" baseline="0" noProof="0" dirty="0">
                <a:solidFill>
                  <a:schemeClr val="bg2">
                    <a:lumMod val="65000"/>
                    <a:lumOff val="35000"/>
                  </a:schemeClr>
                </a:solidFill>
                <a:latin typeface="冬青黑体简体中文 W6" pitchFamily="34" charset="-122"/>
                <a:ea typeface="冬青黑体简体中文 W6" pitchFamily="34" charset="-122"/>
                <a:cs typeface="+mn-cs"/>
              </a:endParaRPr>
            </a:p>
          </p:txBody>
        </p:sp>
        <p:sp>
          <p:nvSpPr>
            <p:cNvPr id="18437" name="TextBox 6"/>
            <p:cNvSpPr txBox="1">
              <a:spLocks noChangeArrowheads="1"/>
            </p:cNvSpPr>
            <p:nvPr/>
          </p:nvSpPr>
          <p:spPr bwMode="auto">
            <a:xfrm>
              <a:off x="0" y="4421987"/>
              <a:ext cx="12187238" cy="644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1800" b="0" i="0" u="none" strike="noStrike" kern="1200" cap="none" spc="134" normalizeH="0" baseline="0" noProof="0" dirty="0" smtClean="0">
                  <a:ln>
                    <a:noFill/>
                  </a:ln>
                  <a:solidFill>
                    <a:schemeClr val="bg2">
                      <a:lumMod val="65000"/>
                      <a:lumOff val="35000"/>
                    </a:schemeClr>
                  </a:solidFill>
                  <a:effectLst/>
                  <a:uLnTx/>
                  <a:uFillTx/>
                  <a:latin typeface="仿宋" panose="02010609060101010101" pitchFamily="49" charset="-122"/>
                  <a:ea typeface="仿宋" panose="02010609060101010101" pitchFamily="49" charset="-122"/>
                  <a:cs typeface="+mn-cs"/>
                </a:rPr>
                <a:t>姓名：丰无界</a:t>
              </a:r>
              <a:endParaRPr kumimoji="0" lang="en-US" altLang="zh-CN" sz="1800" b="0" i="0" u="none" strike="noStrike" kern="1200" cap="none" spc="134" normalizeH="0" baseline="0" noProof="0" dirty="0" smtClean="0">
                <a:ln>
                  <a:noFill/>
                </a:ln>
                <a:solidFill>
                  <a:schemeClr val="bg2">
                    <a:lumMod val="65000"/>
                    <a:lumOff val="35000"/>
                  </a:schemeClr>
                </a:solidFill>
                <a:effectLst/>
                <a:uLnTx/>
                <a:uFillTx/>
                <a:latin typeface="仿宋" panose="02010609060101010101" pitchFamily="49" charset="-122"/>
                <a:ea typeface="仿宋" panose="02010609060101010101" pitchFamily="49"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smtClean="0">
                <a:ln>
                  <a:noFill/>
                </a:ln>
                <a:solidFill>
                  <a:srgbClr val="7F7F7F"/>
                </a:solidFill>
                <a:effectLst/>
                <a:uLnTx/>
                <a:uFillTx/>
                <a:latin typeface="Arial" panose="020B0604020202020204" pitchFamily="34" charset="0"/>
                <a:ea typeface="宋体" panose="02010600030101010101" pitchFamily="2" charset="-122"/>
                <a:cs typeface="+mn-cs"/>
              </a:endParaRPr>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pPr marR="0" defTabSz="935990" rtl="0" eaLnBrk="1" fontAlgn="auto" latinLnBrk="0" hangingPunct="1">
              <a:lnSpc>
                <a:spcPct val="100000"/>
              </a:lnSpc>
              <a:spcBef>
                <a:spcPct val="0"/>
              </a:spcBef>
              <a:spcAft>
                <a:spcPct val="0"/>
              </a:spcAft>
            </a:pPr>
            <a:r>
              <a:rPr lang="en-US" altLang="zh-CN" spc="300" dirty="0">
                <a:latin typeface="+mj-ea"/>
                <a:sym typeface="+mn-ea"/>
              </a:rPr>
              <a:t>C/C++     </a:t>
            </a:r>
            <a:endParaRPr lang="zh-CN" altLang="en-US" b="1">
              <a:solidFill>
                <a:schemeClr val="tx1"/>
              </a:solidFill>
              <a:sym typeface="+mn-ea"/>
            </a:endParaRPr>
          </a:p>
        </p:txBody>
      </p:sp>
      <p:sp>
        <p:nvSpPr>
          <p:cNvPr id="41986" name="文本框 2"/>
          <p:cNvSpPr txBox="1"/>
          <p:nvPr/>
        </p:nvSpPr>
        <p:spPr>
          <a:xfrm>
            <a:off x="593725" y="860425"/>
            <a:ext cx="4062413" cy="368300"/>
          </a:xfrm>
          <a:prstGeom prst="rect">
            <a:avLst/>
          </a:prstGeom>
          <a:noFill/>
          <a:ln w="9525">
            <a:noFill/>
          </a:ln>
        </p:spPr>
        <p:txBody>
          <a:bodyPr wrap="square" anchor="t" anchorCtr="0">
            <a:spAutoFit/>
          </a:bodyPr>
          <a:p>
            <a:r>
              <a:rPr lang="zh-CN" altLang="en-US" b="1">
                <a:solidFill>
                  <a:schemeClr val="bg2"/>
                </a:solidFill>
                <a:latin typeface="Arial" panose="020B0604020202020204" pitchFamily="34" charset="0"/>
              </a:rPr>
              <a:t>基本的内置类型</a:t>
            </a:r>
            <a:endParaRPr lang="zh-CN" altLang="en-US" b="1">
              <a:solidFill>
                <a:schemeClr val="bg2"/>
              </a:solidFill>
              <a:latin typeface="Arial" panose="020B0604020202020204" pitchFamily="34" charset="0"/>
            </a:endParaRPr>
          </a:p>
        </p:txBody>
      </p:sp>
      <p:graphicFrame>
        <p:nvGraphicFramePr>
          <p:cNvPr id="2" name="表格 1"/>
          <p:cNvGraphicFramePr/>
          <p:nvPr/>
        </p:nvGraphicFramePr>
        <p:xfrm>
          <a:off x="673418" y="1400291"/>
          <a:ext cx="2658110" cy="3166110"/>
        </p:xfrm>
        <a:graphic>
          <a:graphicData uri="http://schemas.openxmlformats.org/drawingml/2006/table">
            <a:tbl>
              <a:tblPr/>
              <a:tblGrid>
                <a:gridCol w="1556385"/>
                <a:gridCol w="1101724"/>
              </a:tblGrid>
              <a:tr h="292100">
                <a:tc>
                  <a:txBody>
                    <a:bodyPr/>
                    <a:p>
                      <a:pPr marL="0" indent="0" algn="l" fontAlgn="t">
                        <a:spcBef>
                          <a:spcPct val="0"/>
                        </a:spcBef>
                        <a:spcAft>
                          <a:spcPct val="0"/>
                        </a:spcAft>
                      </a:pPr>
                      <a:r>
                        <a:rPr lang="zh-CN" altLang="en-US" sz="1400" b="0" i="0">
                          <a:solidFill>
                            <a:srgbClr val="FFFFFF"/>
                          </a:solidFill>
                          <a:latin typeface="Helvetica Neue"/>
                          <a:ea typeface="Helvetica Neue"/>
                        </a:rPr>
                        <a:t>类型</a:t>
                      </a:r>
                      <a:endParaRPr lang="zh-CN" altLang="en-US" sz="14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c>
                  <a:txBody>
                    <a:bodyPr/>
                    <a:p>
                      <a:pPr marL="0" indent="0" algn="l" fontAlgn="t">
                        <a:spcBef>
                          <a:spcPct val="0"/>
                        </a:spcBef>
                        <a:spcAft>
                          <a:spcPct val="0"/>
                        </a:spcAft>
                      </a:pPr>
                      <a:r>
                        <a:rPr lang="zh-CN" altLang="en-US" sz="1400" b="0" i="0">
                          <a:solidFill>
                            <a:srgbClr val="FFFFFF"/>
                          </a:solidFill>
                          <a:latin typeface="Helvetica Neue"/>
                          <a:ea typeface="Helvetica Neue"/>
                        </a:rPr>
                        <a:t>关键字</a:t>
                      </a:r>
                      <a:endParaRPr lang="zh-CN" altLang="en-US" sz="14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r>
              <a:tr h="399600">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布尔型</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bool</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99600">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字符型</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char</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99600">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整型</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int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99600">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浮点型</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float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99600">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双浮点型</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double</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99600">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无类型</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void</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99600">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宽字符型</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latinLnBrk="1">
                        <a:lnSpc>
                          <a:spcPts val="2100"/>
                        </a:lnSpc>
                        <a:spcBef>
                          <a:spcPct val="0"/>
                        </a:spcBef>
                        <a:spcAft>
                          <a:spcPct val="0"/>
                        </a:spcAft>
                      </a:pPr>
                      <a:r>
                        <a:rPr lang="en-US" altLang="zh-CN" sz="1400" b="0" i="0">
                          <a:solidFill>
                            <a:srgbClr val="333333"/>
                          </a:solidFill>
                          <a:latin typeface="Helvetica Neue"/>
                          <a:ea typeface="Helvetica Neue"/>
                        </a:rPr>
                        <a:t>wchar_t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bl>
          </a:graphicData>
        </a:graphic>
      </p:graphicFrame>
      <p:sp>
        <p:nvSpPr>
          <p:cNvPr id="3" name="文本框 2"/>
          <p:cNvSpPr txBox="1"/>
          <p:nvPr/>
        </p:nvSpPr>
        <p:spPr>
          <a:xfrm>
            <a:off x="5058093" y="860108"/>
            <a:ext cx="5080000" cy="368300"/>
          </a:xfrm>
          <a:prstGeom prst="rect">
            <a:avLst/>
          </a:prstGeom>
        </p:spPr>
        <p:txBody>
          <a:bodyPr>
            <a:spAutoFit/>
          </a:bodyPr>
          <a:p>
            <a:pPr marL="0" indent="0"/>
            <a:r>
              <a:rPr lang="zh-CN" altLang="en-US" sz="1800" b="1" i="0">
                <a:solidFill>
                  <a:schemeClr val="bg2"/>
                </a:solidFill>
              </a:rPr>
              <a:t>修饰符</a:t>
            </a:r>
            <a:endParaRPr lang="zh-CN" altLang="en-US" sz="1800" b="1" i="0">
              <a:solidFill>
                <a:schemeClr val="bg2"/>
              </a:solidFill>
            </a:endParaRPr>
          </a:p>
        </p:txBody>
      </p:sp>
      <p:graphicFrame>
        <p:nvGraphicFramePr>
          <p:cNvPr id="4" name="表格 3"/>
          <p:cNvGraphicFramePr/>
          <p:nvPr/>
        </p:nvGraphicFramePr>
        <p:xfrm>
          <a:off x="5159375" y="1400175"/>
          <a:ext cx="4543425" cy="3166110"/>
        </p:xfrm>
        <a:graphic>
          <a:graphicData uri="http://schemas.openxmlformats.org/drawingml/2006/table">
            <a:tbl>
              <a:tblPr/>
              <a:tblGrid>
                <a:gridCol w="948690"/>
                <a:gridCol w="3594735"/>
              </a:tblGrid>
              <a:tr h="0">
                <a:tc>
                  <a:txBody>
                    <a:bodyPr/>
                    <a:p>
                      <a:pPr marL="0" indent="0" algn="l" fontAlgn="t">
                        <a:spcBef>
                          <a:spcPct val="0"/>
                        </a:spcBef>
                        <a:spcAft>
                          <a:spcPct val="0"/>
                        </a:spcAft>
                      </a:pPr>
                      <a:r>
                        <a:rPr lang="zh-CN" altLang="en-US" sz="1400" b="0" i="0">
                          <a:solidFill>
                            <a:srgbClr val="FFFFFF"/>
                          </a:solidFill>
                          <a:latin typeface="Helvetica Neue"/>
                          <a:ea typeface="Helvetica Neue"/>
                        </a:rPr>
                        <a:t>修饰符</a:t>
                      </a:r>
                      <a:endParaRPr lang="zh-CN" altLang="en-US" sz="14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c>
                  <a:txBody>
                    <a:bodyPr/>
                    <a:p>
                      <a:pPr marL="0" indent="0" algn="l" fontAlgn="t">
                        <a:spcBef>
                          <a:spcPct val="0"/>
                        </a:spcBef>
                        <a:spcAft>
                          <a:spcPct val="0"/>
                        </a:spcAft>
                      </a:pPr>
                      <a:r>
                        <a:rPr lang="zh-CN" altLang="en-US" sz="1400" b="0" i="0">
                          <a:solidFill>
                            <a:srgbClr val="FFFFFF"/>
                          </a:solidFill>
                          <a:latin typeface="Helvetica Neue"/>
                          <a:ea typeface="Helvetica Neue"/>
                        </a:rPr>
                        <a:t>描述</a:t>
                      </a:r>
                      <a:endParaRPr lang="zh-CN" altLang="en-US" sz="14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r>
              <a:tr h="0">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signed</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表示有符号类型（默认）</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0">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unsigned</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表示无符号类型</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0">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short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表示短整型</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0">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long</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表示长整型</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0">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const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表示常量，值不可修改</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0">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volatile</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表示变量可能被意外修改，禁止编译器优化</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0">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mutable</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表示类成员可以在</a:t>
                      </a:r>
                      <a:r>
                        <a:rPr lang="en-US" altLang="zh-CN" sz="1400" b="0" i="0">
                          <a:solidFill>
                            <a:srgbClr val="333333"/>
                          </a:solidFill>
                          <a:latin typeface="Helvetica Neue"/>
                          <a:ea typeface="Helvetica Neue"/>
                        </a:rPr>
                        <a:t> </a:t>
                      </a:r>
                      <a:r>
                        <a:rPr lang="en-US" altLang="zh-CN" sz="1400" b="0" i="0">
                          <a:solidFill>
                            <a:srgbClr val="333333"/>
                          </a:solidFill>
                          <a:latin typeface="Helvetica Neue"/>
                          <a:ea typeface="Helvetica Neue"/>
                        </a:rPr>
                        <a:t>const </a:t>
                      </a:r>
                      <a:r>
                        <a:rPr lang="zh-CN" altLang="en-US" sz="1400" b="0" i="0">
                          <a:solidFill>
                            <a:srgbClr val="333333"/>
                          </a:solidFill>
                          <a:latin typeface="Helvetica Neue"/>
                          <a:ea typeface="Helvetica Neue"/>
                        </a:rPr>
                        <a:t>对象中修改</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bl>
          </a:graphicData>
        </a:graphic>
      </p:graphicFrame>
    </p:spTree>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pPr marR="0" defTabSz="935990" rtl="0" eaLnBrk="1" fontAlgn="auto" latinLnBrk="0" hangingPunct="1">
              <a:lnSpc>
                <a:spcPct val="100000"/>
              </a:lnSpc>
              <a:spcBef>
                <a:spcPct val="0"/>
              </a:spcBef>
              <a:spcAft>
                <a:spcPct val="0"/>
              </a:spcAft>
            </a:pPr>
            <a:r>
              <a:rPr lang="en-US" altLang="zh-CN" spc="300" dirty="0">
                <a:latin typeface="+mj-ea"/>
                <a:sym typeface="+mn-ea"/>
              </a:rPr>
              <a:t>C/C++     </a:t>
            </a:r>
            <a:endParaRPr lang="zh-CN" altLang="en-US" b="1">
              <a:solidFill>
                <a:schemeClr val="tx1"/>
              </a:solidFill>
              <a:sym typeface="+mn-ea"/>
            </a:endParaRPr>
          </a:p>
        </p:txBody>
      </p:sp>
      <p:sp>
        <p:nvSpPr>
          <p:cNvPr id="41986" name="文本框 2"/>
          <p:cNvSpPr txBox="1"/>
          <p:nvPr/>
        </p:nvSpPr>
        <p:spPr>
          <a:xfrm>
            <a:off x="593725" y="860425"/>
            <a:ext cx="4062413" cy="368300"/>
          </a:xfrm>
          <a:prstGeom prst="rect">
            <a:avLst/>
          </a:prstGeom>
          <a:noFill/>
          <a:ln w="9525">
            <a:noFill/>
          </a:ln>
        </p:spPr>
        <p:txBody>
          <a:bodyPr wrap="square" anchor="t" anchorCtr="0">
            <a:spAutoFit/>
          </a:bodyPr>
          <a:p>
            <a:pPr marL="0" indent="0"/>
            <a:r>
              <a:rPr lang="zh-CN" altLang="en-US" b="1">
                <a:solidFill>
                  <a:srgbClr val="333333"/>
                </a:solidFill>
                <a:latin typeface="Helvetica Neue"/>
                <a:ea typeface="Helvetica Neue"/>
                <a:sym typeface="+mn-ea"/>
              </a:rPr>
              <a:t>派生数据类型</a:t>
            </a:r>
            <a:endParaRPr lang="zh-CN" altLang="en-US" b="1">
              <a:solidFill>
                <a:schemeClr val="bg2"/>
              </a:solidFill>
              <a:latin typeface="Arial" panose="020B0604020202020204" pitchFamily="34" charset="0"/>
            </a:endParaRPr>
          </a:p>
        </p:txBody>
      </p:sp>
      <p:graphicFrame>
        <p:nvGraphicFramePr>
          <p:cNvPr id="5" name="表格 4"/>
          <p:cNvGraphicFramePr/>
          <p:nvPr/>
        </p:nvGraphicFramePr>
        <p:xfrm>
          <a:off x="593725" y="1316355"/>
          <a:ext cx="10479405" cy="0"/>
        </p:xfrm>
        <a:graphic>
          <a:graphicData uri="http://schemas.openxmlformats.org/drawingml/2006/table">
            <a:tbl>
              <a:tblPr/>
              <a:tblGrid>
                <a:gridCol w="938530"/>
                <a:gridCol w="3927475"/>
                <a:gridCol w="5613400"/>
              </a:tblGrid>
              <a:tr h="0">
                <a:tc>
                  <a:txBody>
                    <a:bodyPr/>
                    <a:p>
                      <a:pPr marL="0" indent="0" algn="l" fontAlgn="t">
                        <a:spcBef>
                          <a:spcPct val="0"/>
                        </a:spcBef>
                        <a:spcAft>
                          <a:spcPct val="0"/>
                        </a:spcAft>
                      </a:pPr>
                      <a:r>
                        <a:rPr lang="zh-CN" altLang="en-US" sz="1100" b="0" i="0">
                          <a:solidFill>
                            <a:srgbClr val="FFFFFF"/>
                          </a:solidFill>
                          <a:latin typeface="Helvetica Neue"/>
                          <a:ea typeface="Helvetica Neue"/>
                        </a:rPr>
                        <a:t>数据类型</a:t>
                      </a:r>
                      <a:endParaRPr lang="zh-CN" altLang="en-US" sz="11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c>
                  <a:txBody>
                    <a:bodyPr/>
                    <a:p>
                      <a:pPr marL="0" indent="0" algn="l" fontAlgn="t">
                        <a:spcBef>
                          <a:spcPct val="0"/>
                        </a:spcBef>
                        <a:spcAft>
                          <a:spcPct val="0"/>
                        </a:spcAft>
                      </a:pPr>
                      <a:r>
                        <a:rPr lang="zh-CN" altLang="en-US" sz="1100" b="0" i="0">
                          <a:solidFill>
                            <a:srgbClr val="FFFFFF"/>
                          </a:solidFill>
                          <a:latin typeface="Helvetica Neue"/>
                          <a:ea typeface="Helvetica Neue"/>
                        </a:rPr>
                        <a:t>描述</a:t>
                      </a:r>
                      <a:endParaRPr lang="zh-CN" altLang="en-US" sz="11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c>
                  <a:txBody>
                    <a:bodyPr/>
                    <a:p>
                      <a:pPr marL="0" indent="0" algn="l" fontAlgn="t">
                        <a:spcBef>
                          <a:spcPct val="0"/>
                        </a:spcBef>
                        <a:spcAft>
                          <a:spcPct val="0"/>
                        </a:spcAft>
                      </a:pPr>
                      <a:r>
                        <a:rPr lang="zh-CN" altLang="en-US" sz="1100" b="0" i="0">
                          <a:solidFill>
                            <a:srgbClr val="FFFFFF"/>
                          </a:solidFill>
                          <a:latin typeface="Helvetica Neue"/>
                          <a:ea typeface="Helvetica Neue"/>
                        </a:rPr>
                        <a:t>示例</a:t>
                      </a:r>
                      <a:endParaRPr lang="zh-CN" altLang="en-US" sz="11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r>
              <a:tr h="0">
                <a:tc>
                  <a:txBody>
                    <a:bodyPr/>
                    <a:p>
                      <a:pPr marL="0" indent="0" fontAlgn="t">
                        <a:lnSpc>
                          <a:spcPts val="2100"/>
                        </a:lnSpc>
                        <a:spcBef>
                          <a:spcPct val="0"/>
                        </a:spcBef>
                        <a:spcAft>
                          <a:spcPct val="0"/>
                        </a:spcAft>
                      </a:pPr>
                      <a:r>
                        <a:rPr lang="zh-CN" altLang="en-US" sz="1100" b="0" i="0">
                          <a:solidFill>
                            <a:srgbClr val="333333"/>
                          </a:solidFill>
                          <a:latin typeface="Helvetica Neue"/>
                          <a:ea typeface="Helvetica Neue"/>
                        </a:rPr>
                        <a:t>数组</a:t>
                      </a:r>
                      <a:endParaRPr lang="zh-CN" altLang="en-US"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100" b="0" i="0">
                          <a:solidFill>
                            <a:srgbClr val="333333"/>
                          </a:solidFill>
                          <a:latin typeface="Helvetica Neue"/>
                          <a:ea typeface="Helvetica Neue"/>
                        </a:rPr>
                        <a:t>相同类型元素的集合</a:t>
                      </a:r>
                      <a:endParaRPr lang="zh-CN" altLang="en-US"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100" b="0" i="0">
                          <a:solidFill>
                            <a:srgbClr val="333333"/>
                          </a:solidFill>
                          <a:latin typeface="Helvetica Neue"/>
                          <a:ea typeface="Helvetica Neue"/>
                        </a:rPr>
                        <a:t>int arr[5] = {1, 2, 3, 4, 5};</a:t>
                      </a:r>
                      <a:endParaRPr lang="en-US" altLang="zh-CN"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0">
                <a:tc>
                  <a:txBody>
                    <a:bodyPr/>
                    <a:p>
                      <a:pPr marL="0" indent="0" fontAlgn="t">
                        <a:lnSpc>
                          <a:spcPts val="2100"/>
                        </a:lnSpc>
                        <a:spcBef>
                          <a:spcPct val="0"/>
                        </a:spcBef>
                        <a:spcAft>
                          <a:spcPct val="0"/>
                        </a:spcAft>
                      </a:pPr>
                      <a:r>
                        <a:rPr lang="zh-CN" altLang="en-US" sz="1100" b="0" i="0">
                          <a:solidFill>
                            <a:srgbClr val="333333"/>
                          </a:solidFill>
                          <a:latin typeface="Helvetica Neue"/>
                          <a:ea typeface="Helvetica Neue"/>
                        </a:rPr>
                        <a:t>指针</a:t>
                      </a:r>
                      <a:endParaRPr lang="zh-CN" altLang="en-US"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100" b="0" i="0">
                          <a:solidFill>
                            <a:srgbClr val="333333"/>
                          </a:solidFill>
                          <a:latin typeface="Helvetica Neue"/>
                          <a:ea typeface="Helvetica Neue"/>
                        </a:rPr>
                        <a:t>存储变量内存地址的类型</a:t>
                      </a:r>
                      <a:endParaRPr lang="zh-CN" altLang="en-US"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100" b="0" i="0">
                          <a:solidFill>
                            <a:srgbClr val="333333"/>
                          </a:solidFill>
                          <a:latin typeface="Helvetica Neue"/>
                          <a:ea typeface="Helvetica Neue"/>
                        </a:rPr>
                        <a:t>int* ptr = &amp;x;</a:t>
                      </a:r>
                      <a:endParaRPr lang="en-US" altLang="zh-CN"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0">
                <a:tc>
                  <a:txBody>
                    <a:bodyPr/>
                    <a:p>
                      <a:pPr marL="0" indent="0" fontAlgn="t">
                        <a:lnSpc>
                          <a:spcPts val="2100"/>
                        </a:lnSpc>
                        <a:spcBef>
                          <a:spcPct val="0"/>
                        </a:spcBef>
                        <a:spcAft>
                          <a:spcPct val="0"/>
                        </a:spcAft>
                      </a:pPr>
                      <a:r>
                        <a:rPr lang="zh-CN" altLang="en-US" sz="1100" b="0" i="0">
                          <a:solidFill>
                            <a:srgbClr val="333333"/>
                          </a:solidFill>
                          <a:latin typeface="Helvetica Neue"/>
                          <a:ea typeface="Helvetica Neue"/>
                        </a:rPr>
                        <a:t>引用</a:t>
                      </a:r>
                      <a:endParaRPr lang="zh-CN" altLang="en-US"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100" b="0" i="0">
                          <a:solidFill>
                            <a:srgbClr val="333333"/>
                          </a:solidFill>
                          <a:latin typeface="Helvetica Neue"/>
                          <a:ea typeface="Helvetica Neue"/>
                        </a:rPr>
                        <a:t>变量的别名</a:t>
                      </a:r>
                      <a:endParaRPr lang="zh-CN" altLang="en-US"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100" b="0" i="0">
                          <a:solidFill>
                            <a:srgbClr val="333333"/>
                          </a:solidFill>
                          <a:latin typeface="Helvetica Neue"/>
                          <a:ea typeface="Helvetica Neue"/>
                        </a:rPr>
                        <a:t>int&amp; ref = x;</a:t>
                      </a:r>
                      <a:endParaRPr lang="en-US" altLang="zh-CN"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0">
                <a:tc>
                  <a:txBody>
                    <a:bodyPr/>
                    <a:p>
                      <a:pPr marL="0" indent="0" fontAlgn="t">
                        <a:lnSpc>
                          <a:spcPts val="2100"/>
                        </a:lnSpc>
                        <a:spcBef>
                          <a:spcPct val="0"/>
                        </a:spcBef>
                        <a:spcAft>
                          <a:spcPct val="0"/>
                        </a:spcAft>
                      </a:pPr>
                      <a:r>
                        <a:rPr lang="zh-CN" altLang="en-US" sz="1100" b="0" i="0">
                          <a:solidFill>
                            <a:srgbClr val="333333"/>
                          </a:solidFill>
                          <a:latin typeface="Helvetica Neue"/>
                          <a:ea typeface="Helvetica Neue"/>
                        </a:rPr>
                        <a:t>函数</a:t>
                      </a:r>
                      <a:endParaRPr lang="zh-CN" altLang="en-US"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100" b="0" i="0">
                          <a:solidFill>
                            <a:srgbClr val="333333"/>
                          </a:solidFill>
                          <a:latin typeface="Helvetica Neue"/>
                          <a:ea typeface="Helvetica Neue"/>
                        </a:rPr>
                        <a:t>函数类型，表示函数的签名</a:t>
                      </a:r>
                      <a:endParaRPr lang="zh-CN" altLang="en-US"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100" b="0" i="0">
                          <a:solidFill>
                            <a:srgbClr val="333333"/>
                          </a:solidFill>
                          <a:latin typeface="Helvetica Neue"/>
                          <a:ea typeface="Helvetica Neue"/>
                        </a:rPr>
                        <a:t>int func(int a, int b);</a:t>
                      </a:r>
                      <a:endParaRPr lang="en-US" altLang="zh-CN"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0">
                <a:tc>
                  <a:txBody>
                    <a:bodyPr/>
                    <a:p>
                      <a:pPr marL="0" indent="0" fontAlgn="t">
                        <a:lnSpc>
                          <a:spcPts val="2100"/>
                        </a:lnSpc>
                        <a:spcBef>
                          <a:spcPct val="0"/>
                        </a:spcBef>
                        <a:spcAft>
                          <a:spcPct val="0"/>
                        </a:spcAft>
                      </a:pPr>
                      <a:r>
                        <a:rPr lang="zh-CN" altLang="en-US" sz="1100" b="0" i="0">
                          <a:solidFill>
                            <a:srgbClr val="333333"/>
                          </a:solidFill>
                          <a:latin typeface="Helvetica Neue"/>
                          <a:ea typeface="Helvetica Neue"/>
                        </a:rPr>
                        <a:t>结构体</a:t>
                      </a:r>
                      <a:endParaRPr lang="zh-CN" altLang="en-US"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100" b="0" i="0">
                          <a:solidFill>
                            <a:srgbClr val="333333"/>
                          </a:solidFill>
                          <a:latin typeface="Helvetica Neue"/>
                          <a:ea typeface="Helvetica Neue"/>
                        </a:rPr>
                        <a:t>用户定义的数据类型，可以包含多个不同类型的成员</a:t>
                      </a:r>
                      <a:endParaRPr lang="zh-CN" altLang="en-US"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100" b="0" i="0">
                          <a:solidFill>
                            <a:srgbClr val="333333"/>
                          </a:solidFill>
                          <a:latin typeface="Helvetica Neue"/>
                          <a:ea typeface="Helvetica Neue"/>
                        </a:rPr>
                        <a:t>struct Point { int x; int y; };</a:t>
                      </a:r>
                      <a:endParaRPr lang="en-US" altLang="zh-CN"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0">
                <a:tc>
                  <a:txBody>
                    <a:bodyPr/>
                    <a:p>
                      <a:pPr marL="0" indent="0" fontAlgn="t">
                        <a:lnSpc>
                          <a:spcPts val="2100"/>
                        </a:lnSpc>
                        <a:spcBef>
                          <a:spcPct val="0"/>
                        </a:spcBef>
                        <a:spcAft>
                          <a:spcPct val="0"/>
                        </a:spcAft>
                      </a:pPr>
                      <a:r>
                        <a:rPr lang="zh-CN" altLang="en-US" sz="1100" b="0" i="0">
                          <a:solidFill>
                            <a:srgbClr val="333333"/>
                          </a:solidFill>
                          <a:latin typeface="Helvetica Neue"/>
                          <a:ea typeface="Helvetica Neue"/>
                        </a:rPr>
                        <a:t>类</a:t>
                      </a:r>
                      <a:endParaRPr lang="zh-CN" altLang="en-US"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100" b="0" i="0">
                          <a:solidFill>
                            <a:srgbClr val="333333"/>
                          </a:solidFill>
                          <a:latin typeface="Helvetica Neue"/>
                          <a:ea typeface="Helvetica Neue"/>
                        </a:rPr>
                        <a:t>用户定义的数据类型，支持封装、继承和多态</a:t>
                      </a:r>
                      <a:endParaRPr lang="zh-CN" altLang="en-US"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100" b="0" i="0">
                          <a:solidFill>
                            <a:srgbClr val="333333"/>
                          </a:solidFill>
                          <a:latin typeface="Helvetica Neue"/>
                          <a:ea typeface="Helvetica Neue"/>
                        </a:rPr>
                        <a:t>class MyClass { ... };</a:t>
                      </a:r>
                      <a:endParaRPr lang="en-US" altLang="zh-CN"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0">
                <a:tc>
                  <a:txBody>
                    <a:bodyPr/>
                    <a:p>
                      <a:pPr marL="0" indent="0" fontAlgn="t">
                        <a:lnSpc>
                          <a:spcPts val="2100"/>
                        </a:lnSpc>
                        <a:spcBef>
                          <a:spcPct val="0"/>
                        </a:spcBef>
                        <a:spcAft>
                          <a:spcPct val="0"/>
                        </a:spcAft>
                      </a:pPr>
                      <a:r>
                        <a:rPr lang="zh-CN" altLang="en-US" sz="1100" b="0" i="0">
                          <a:solidFill>
                            <a:srgbClr val="333333"/>
                          </a:solidFill>
                          <a:latin typeface="Helvetica Neue"/>
                          <a:ea typeface="Helvetica Neue"/>
                        </a:rPr>
                        <a:t>联合体</a:t>
                      </a:r>
                      <a:endParaRPr lang="zh-CN" altLang="en-US"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100" b="0" i="0">
                          <a:solidFill>
                            <a:srgbClr val="333333"/>
                          </a:solidFill>
                          <a:latin typeface="Helvetica Neue"/>
                          <a:ea typeface="Helvetica Neue"/>
                        </a:rPr>
                        <a:t>多个成员共享同一块内存</a:t>
                      </a:r>
                      <a:endParaRPr lang="zh-CN" altLang="en-US"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100" b="0" i="0">
                          <a:solidFill>
                            <a:srgbClr val="333333"/>
                          </a:solidFill>
                          <a:latin typeface="Helvetica Neue"/>
                          <a:ea typeface="Helvetica Neue"/>
                        </a:rPr>
                        <a:t>union Data { int i; float f; };</a:t>
                      </a:r>
                      <a:endParaRPr lang="en-US" altLang="zh-CN"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0">
                <a:tc>
                  <a:txBody>
                    <a:bodyPr/>
                    <a:p>
                      <a:pPr marL="0" indent="0" fontAlgn="t">
                        <a:lnSpc>
                          <a:spcPts val="2100"/>
                        </a:lnSpc>
                        <a:spcBef>
                          <a:spcPct val="0"/>
                        </a:spcBef>
                        <a:spcAft>
                          <a:spcPct val="0"/>
                        </a:spcAft>
                      </a:pPr>
                      <a:r>
                        <a:rPr lang="zh-CN" altLang="en-US" sz="1100" b="0" i="0">
                          <a:solidFill>
                            <a:srgbClr val="333333"/>
                          </a:solidFill>
                          <a:latin typeface="Helvetica Neue"/>
                          <a:ea typeface="Helvetica Neue"/>
                        </a:rPr>
                        <a:t>枚举</a:t>
                      </a:r>
                      <a:endParaRPr lang="zh-CN" altLang="en-US"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100" b="0" i="0">
                          <a:solidFill>
                            <a:srgbClr val="333333"/>
                          </a:solidFill>
                          <a:latin typeface="Helvetica Neue"/>
                          <a:ea typeface="Helvetica Neue"/>
                        </a:rPr>
                        <a:t>用户定义的整数常量集合</a:t>
                      </a:r>
                      <a:endParaRPr lang="zh-CN" altLang="en-US"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100" b="0" i="0">
                          <a:solidFill>
                            <a:srgbClr val="333333"/>
                          </a:solidFill>
                          <a:latin typeface="Helvetica Neue"/>
                          <a:ea typeface="Helvetica Neue"/>
                        </a:rPr>
                        <a:t>enum Color { RED, GREEN, BLUE };</a:t>
                      </a:r>
                      <a:endParaRPr lang="en-US" altLang="zh-CN"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bl>
          </a:graphicData>
        </a:graphic>
      </p:graphicFrame>
      <p:sp>
        <p:nvSpPr>
          <p:cNvPr id="7" name="文本框 6"/>
          <p:cNvSpPr txBox="1"/>
          <p:nvPr/>
        </p:nvSpPr>
        <p:spPr>
          <a:xfrm>
            <a:off x="593408" y="4924108"/>
            <a:ext cx="5080000" cy="337185"/>
          </a:xfrm>
          <a:prstGeom prst="rect">
            <a:avLst/>
          </a:prstGeom>
        </p:spPr>
        <p:txBody>
          <a:bodyPr>
            <a:spAutoFit/>
          </a:bodyPr>
          <a:p>
            <a:pPr marL="0" indent="0">
              <a:spcBef>
                <a:spcPts val="600"/>
              </a:spcBef>
              <a:spcAft>
                <a:spcPts val="600"/>
              </a:spcAft>
            </a:pPr>
            <a:r>
              <a:rPr lang="zh-CN" altLang="en-US" sz="1600" b="1" i="0">
                <a:solidFill>
                  <a:srgbClr val="333333"/>
                </a:solidFill>
                <a:latin typeface="Helvetica Neue"/>
                <a:ea typeface="Helvetica Neue"/>
              </a:rPr>
              <a:t>标准库类型</a:t>
            </a:r>
            <a:endParaRPr lang="zh-CN" altLang="en-US" sz="1600" b="1" i="0">
              <a:solidFill>
                <a:srgbClr val="333333"/>
              </a:solidFill>
              <a:latin typeface="Helvetica Neue"/>
              <a:ea typeface="Helvetica Neue"/>
            </a:endParaRPr>
          </a:p>
        </p:txBody>
      </p:sp>
    </p:spTree>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pPr marR="0" defTabSz="935990" rtl="0" eaLnBrk="1" fontAlgn="auto" latinLnBrk="0" hangingPunct="1">
              <a:lnSpc>
                <a:spcPct val="100000"/>
              </a:lnSpc>
              <a:spcBef>
                <a:spcPct val="0"/>
              </a:spcBef>
              <a:spcAft>
                <a:spcPct val="0"/>
              </a:spcAft>
            </a:pPr>
            <a:r>
              <a:rPr lang="en-US" altLang="zh-CN" spc="300" dirty="0">
                <a:latin typeface="+mj-ea"/>
                <a:sym typeface="+mn-ea"/>
              </a:rPr>
              <a:t>C/C++     </a:t>
            </a:r>
            <a:endParaRPr lang="zh-CN" altLang="en-US" b="1">
              <a:solidFill>
                <a:schemeClr val="tx1"/>
              </a:solidFill>
              <a:sym typeface="+mn-ea"/>
            </a:endParaRPr>
          </a:p>
        </p:txBody>
      </p:sp>
      <p:sp>
        <p:nvSpPr>
          <p:cNvPr id="41986" name="文本框 2"/>
          <p:cNvSpPr txBox="1"/>
          <p:nvPr/>
        </p:nvSpPr>
        <p:spPr>
          <a:xfrm>
            <a:off x="593725" y="860425"/>
            <a:ext cx="4062413" cy="368300"/>
          </a:xfrm>
          <a:prstGeom prst="rect">
            <a:avLst/>
          </a:prstGeom>
          <a:noFill/>
          <a:ln w="9525">
            <a:noFill/>
          </a:ln>
        </p:spPr>
        <p:txBody>
          <a:bodyPr wrap="square" anchor="t" anchorCtr="0">
            <a:spAutoFit/>
          </a:bodyPr>
          <a:p>
            <a:pPr marL="0" indent="0">
              <a:spcBef>
                <a:spcPts val="600"/>
              </a:spcBef>
              <a:spcAft>
                <a:spcPts val="600"/>
              </a:spcAft>
            </a:pPr>
            <a:r>
              <a:rPr lang="zh-CN" altLang="en-US" b="1">
                <a:solidFill>
                  <a:srgbClr val="333333"/>
                </a:solidFill>
                <a:latin typeface="Helvetica Neue"/>
                <a:ea typeface="Helvetica Neue"/>
                <a:sym typeface="+mn-ea"/>
              </a:rPr>
              <a:t>标准库类型</a:t>
            </a:r>
            <a:endParaRPr lang="zh-CN" altLang="en-US" b="1">
              <a:solidFill>
                <a:schemeClr val="bg2"/>
              </a:solidFill>
              <a:latin typeface="Arial" panose="020B0604020202020204" pitchFamily="34" charset="0"/>
            </a:endParaRPr>
          </a:p>
        </p:txBody>
      </p:sp>
      <p:graphicFrame>
        <p:nvGraphicFramePr>
          <p:cNvPr id="2" name="表格 1"/>
          <p:cNvGraphicFramePr/>
          <p:nvPr/>
        </p:nvGraphicFramePr>
        <p:xfrm>
          <a:off x="593725" y="1363345"/>
          <a:ext cx="10479405" cy="0"/>
        </p:xfrm>
        <a:graphic>
          <a:graphicData uri="http://schemas.openxmlformats.org/drawingml/2006/table">
            <a:tbl>
              <a:tblPr/>
              <a:tblGrid>
                <a:gridCol w="3493135"/>
                <a:gridCol w="3493135"/>
                <a:gridCol w="3493135"/>
              </a:tblGrid>
              <a:tr h="0">
                <a:tc>
                  <a:txBody>
                    <a:bodyPr/>
                    <a:p>
                      <a:pPr marL="0" indent="0" algn="l" fontAlgn="t">
                        <a:spcBef>
                          <a:spcPct val="0"/>
                        </a:spcBef>
                        <a:spcAft>
                          <a:spcPct val="0"/>
                        </a:spcAft>
                      </a:pPr>
                      <a:r>
                        <a:rPr lang="zh-CN" altLang="en-US" sz="1100" b="0" i="0">
                          <a:solidFill>
                            <a:srgbClr val="FFFFFF"/>
                          </a:solidFill>
                          <a:latin typeface="Helvetica Neue"/>
                          <a:ea typeface="Helvetica Neue"/>
                        </a:rPr>
                        <a:t>数据类型</a:t>
                      </a:r>
                      <a:endParaRPr lang="zh-CN" altLang="en-US" sz="11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c>
                  <a:txBody>
                    <a:bodyPr/>
                    <a:p>
                      <a:pPr marL="0" indent="0" algn="l" fontAlgn="t">
                        <a:spcBef>
                          <a:spcPct val="0"/>
                        </a:spcBef>
                        <a:spcAft>
                          <a:spcPct val="0"/>
                        </a:spcAft>
                      </a:pPr>
                      <a:r>
                        <a:rPr lang="zh-CN" altLang="en-US" sz="1100" b="0" i="0">
                          <a:solidFill>
                            <a:srgbClr val="FFFFFF"/>
                          </a:solidFill>
                          <a:latin typeface="Helvetica Neue"/>
                          <a:ea typeface="Helvetica Neue"/>
                        </a:rPr>
                        <a:t>描述</a:t>
                      </a:r>
                      <a:endParaRPr lang="zh-CN" altLang="en-US" sz="11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c>
                  <a:txBody>
                    <a:bodyPr/>
                    <a:p>
                      <a:pPr marL="0" indent="0" algn="l" fontAlgn="t">
                        <a:spcBef>
                          <a:spcPct val="0"/>
                        </a:spcBef>
                        <a:spcAft>
                          <a:spcPct val="0"/>
                        </a:spcAft>
                      </a:pPr>
                      <a:r>
                        <a:rPr lang="zh-CN" altLang="en-US" sz="1100" b="0" i="0">
                          <a:solidFill>
                            <a:srgbClr val="FFFFFF"/>
                          </a:solidFill>
                          <a:latin typeface="Helvetica Neue"/>
                          <a:ea typeface="Helvetica Neue"/>
                        </a:rPr>
                        <a:t>示例</a:t>
                      </a:r>
                      <a:endParaRPr lang="zh-CN" altLang="en-US" sz="11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r>
              <a:tr h="0">
                <a:tc>
                  <a:txBody>
                    <a:bodyPr/>
                    <a:p>
                      <a:pPr marL="0" indent="0" fontAlgn="t">
                        <a:lnSpc>
                          <a:spcPts val="2100"/>
                        </a:lnSpc>
                        <a:spcBef>
                          <a:spcPct val="0"/>
                        </a:spcBef>
                        <a:spcAft>
                          <a:spcPct val="0"/>
                        </a:spcAft>
                      </a:pPr>
                      <a:r>
                        <a:rPr lang="en-US" altLang="zh-CN" sz="1100" b="0" i="0">
                          <a:solidFill>
                            <a:srgbClr val="333333"/>
                          </a:solidFill>
                          <a:latin typeface="Helvetica Neue"/>
                          <a:ea typeface="Helvetica Neue"/>
                        </a:rPr>
                        <a:t>std::string</a:t>
                      </a:r>
                      <a:endParaRPr lang="en-US" altLang="zh-CN"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100" b="0" i="0">
                          <a:solidFill>
                            <a:srgbClr val="333333"/>
                          </a:solidFill>
                          <a:latin typeface="Helvetica Neue"/>
                          <a:ea typeface="Helvetica Neue"/>
                        </a:rPr>
                        <a:t>字符串类型</a:t>
                      </a:r>
                      <a:endParaRPr lang="zh-CN" altLang="en-US"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100" b="0" i="0">
                          <a:solidFill>
                            <a:srgbClr val="333333"/>
                          </a:solidFill>
                          <a:latin typeface="Helvetica Neue"/>
                          <a:ea typeface="Helvetica Neue"/>
                        </a:rPr>
                        <a:t>std::string s = "Hello";</a:t>
                      </a:r>
                      <a:endParaRPr lang="en-US" altLang="zh-CN"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0">
                <a:tc>
                  <a:txBody>
                    <a:bodyPr/>
                    <a:p>
                      <a:pPr marL="0" indent="0" fontAlgn="t">
                        <a:lnSpc>
                          <a:spcPts val="2100"/>
                        </a:lnSpc>
                        <a:spcBef>
                          <a:spcPct val="0"/>
                        </a:spcBef>
                        <a:spcAft>
                          <a:spcPct val="0"/>
                        </a:spcAft>
                      </a:pPr>
                      <a:r>
                        <a:rPr lang="en-US" altLang="zh-CN" sz="1100" b="0" i="0">
                          <a:solidFill>
                            <a:srgbClr val="333333"/>
                          </a:solidFill>
                          <a:latin typeface="Helvetica Neue"/>
                          <a:ea typeface="Helvetica Neue"/>
                        </a:rPr>
                        <a:t>std::vector</a:t>
                      </a:r>
                      <a:endParaRPr lang="en-US" altLang="zh-CN"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100" b="0" i="0">
                          <a:solidFill>
                            <a:srgbClr val="333333"/>
                          </a:solidFill>
                          <a:latin typeface="Helvetica Neue"/>
                          <a:ea typeface="Helvetica Neue"/>
                        </a:rPr>
                        <a:t>动态数组</a:t>
                      </a:r>
                      <a:endParaRPr lang="zh-CN" altLang="en-US"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100" b="0" i="0">
                          <a:solidFill>
                            <a:srgbClr val="333333"/>
                          </a:solidFill>
                          <a:latin typeface="Helvetica Neue"/>
                          <a:ea typeface="Helvetica Neue"/>
                        </a:rPr>
                        <a:t>std::vector&lt;int&gt; v = {1, 2, 3};</a:t>
                      </a:r>
                      <a:endParaRPr lang="en-US" altLang="zh-CN"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0">
                <a:tc>
                  <a:txBody>
                    <a:bodyPr/>
                    <a:p>
                      <a:pPr marL="0" indent="0" fontAlgn="t">
                        <a:lnSpc>
                          <a:spcPts val="2100"/>
                        </a:lnSpc>
                        <a:spcBef>
                          <a:spcPct val="0"/>
                        </a:spcBef>
                        <a:spcAft>
                          <a:spcPct val="0"/>
                        </a:spcAft>
                      </a:pPr>
                      <a:r>
                        <a:rPr lang="en-US" altLang="zh-CN" sz="1100" b="0" i="0">
                          <a:solidFill>
                            <a:srgbClr val="333333"/>
                          </a:solidFill>
                          <a:latin typeface="Helvetica Neue"/>
                          <a:ea typeface="Helvetica Neue"/>
                        </a:rPr>
                        <a:t>std::array</a:t>
                      </a:r>
                      <a:endParaRPr lang="en-US" altLang="zh-CN"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100" b="0" i="0">
                          <a:solidFill>
                            <a:srgbClr val="333333"/>
                          </a:solidFill>
                          <a:latin typeface="Helvetica Neue"/>
                          <a:ea typeface="Helvetica Neue"/>
                        </a:rPr>
                        <a:t>固定大小数组（</a:t>
                      </a:r>
                      <a:r>
                        <a:rPr lang="en-US" altLang="zh-CN" sz="1100" b="0" i="0">
                          <a:solidFill>
                            <a:srgbClr val="333333"/>
                          </a:solidFill>
                          <a:latin typeface="Helvetica Neue"/>
                          <a:ea typeface="Helvetica Neue"/>
                        </a:rPr>
                        <a:t>C++11 </a:t>
                      </a:r>
                      <a:r>
                        <a:rPr lang="zh-CN" altLang="en-US" sz="1100" b="0" i="0">
                          <a:solidFill>
                            <a:srgbClr val="333333"/>
                          </a:solidFill>
                          <a:latin typeface="Helvetica Neue"/>
                          <a:ea typeface="Helvetica Neue"/>
                        </a:rPr>
                        <a:t>引入）</a:t>
                      </a:r>
                      <a:endParaRPr lang="zh-CN" altLang="en-US"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100" b="0" i="0">
                          <a:solidFill>
                            <a:srgbClr val="333333"/>
                          </a:solidFill>
                          <a:latin typeface="Helvetica Neue"/>
                          <a:ea typeface="Helvetica Neue"/>
                        </a:rPr>
                        <a:t>std::array&lt;int, 3&gt; a = {1, 2, 3};</a:t>
                      </a:r>
                      <a:endParaRPr lang="en-US" altLang="zh-CN"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0">
                <a:tc>
                  <a:txBody>
                    <a:bodyPr/>
                    <a:p>
                      <a:pPr marL="0" indent="0" fontAlgn="t">
                        <a:lnSpc>
                          <a:spcPts val="2100"/>
                        </a:lnSpc>
                        <a:spcBef>
                          <a:spcPct val="0"/>
                        </a:spcBef>
                        <a:spcAft>
                          <a:spcPct val="0"/>
                        </a:spcAft>
                      </a:pPr>
                      <a:r>
                        <a:rPr lang="en-US" altLang="zh-CN" sz="1100" b="0" i="0">
                          <a:solidFill>
                            <a:srgbClr val="333333"/>
                          </a:solidFill>
                          <a:latin typeface="Helvetica Neue"/>
                          <a:ea typeface="Helvetica Neue"/>
                        </a:rPr>
                        <a:t>std::pair</a:t>
                      </a:r>
                      <a:endParaRPr lang="en-US" altLang="zh-CN"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100" b="0" i="0">
                          <a:solidFill>
                            <a:srgbClr val="333333"/>
                          </a:solidFill>
                          <a:latin typeface="Helvetica Neue"/>
                          <a:ea typeface="Helvetica Neue"/>
                        </a:rPr>
                        <a:t>存储两个值的容器</a:t>
                      </a:r>
                      <a:endParaRPr lang="zh-CN" altLang="en-US"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100" b="0" i="0">
                          <a:solidFill>
                            <a:srgbClr val="333333"/>
                          </a:solidFill>
                          <a:latin typeface="Helvetica Neue"/>
                          <a:ea typeface="Helvetica Neue"/>
                        </a:rPr>
                        <a:t>std::pair&lt;int, float&gt; p(1, 2.0);</a:t>
                      </a:r>
                      <a:endParaRPr lang="en-US" altLang="zh-CN"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0">
                <a:tc>
                  <a:txBody>
                    <a:bodyPr/>
                    <a:p>
                      <a:pPr marL="0" indent="0" fontAlgn="t">
                        <a:lnSpc>
                          <a:spcPts val="2100"/>
                        </a:lnSpc>
                        <a:spcBef>
                          <a:spcPct val="0"/>
                        </a:spcBef>
                        <a:spcAft>
                          <a:spcPct val="0"/>
                        </a:spcAft>
                      </a:pPr>
                      <a:r>
                        <a:rPr lang="en-US" altLang="zh-CN" sz="1100" b="0" i="0">
                          <a:solidFill>
                            <a:srgbClr val="333333"/>
                          </a:solidFill>
                          <a:latin typeface="Helvetica Neue"/>
                          <a:ea typeface="Helvetica Neue"/>
                        </a:rPr>
                        <a:t>std::map</a:t>
                      </a:r>
                      <a:endParaRPr lang="en-US" altLang="zh-CN"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100" b="0" i="0">
                          <a:solidFill>
                            <a:srgbClr val="333333"/>
                          </a:solidFill>
                          <a:latin typeface="Helvetica Neue"/>
                          <a:ea typeface="Helvetica Neue"/>
                        </a:rPr>
                        <a:t>键值对容器</a:t>
                      </a:r>
                      <a:endParaRPr lang="zh-CN" altLang="en-US"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100" b="0" i="0">
                          <a:solidFill>
                            <a:srgbClr val="333333"/>
                          </a:solidFill>
                          <a:latin typeface="Helvetica Neue"/>
                          <a:ea typeface="Helvetica Neue"/>
                        </a:rPr>
                        <a:t>std::map&lt;int, std::string&gt; m;</a:t>
                      </a:r>
                      <a:endParaRPr lang="en-US" altLang="zh-CN"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0">
                <a:tc>
                  <a:txBody>
                    <a:bodyPr/>
                    <a:p>
                      <a:pPr marL="0" indent="0" fontAlgn="t">
                        <a:lnSpc>
                          <a:spcPts val="2100"/>
                        </a:lnSpc>
                        <a:spcBef>
                          <a:spcPct val="0"/>
                        </a:spcBef>
                        <a:spcAft>
                          <a:spcPct val="0"/>
                        </a:spcAft>
                      </a:pPr>
                      <a:r>
                        <a:rPr lang="en-US" altLang="zh-CN" sz="1100" b="0" i="0">
                          <a:solidFill>
                            <a:srgbClr val="333333"/>
                          </a:solidFill>
                          <a:latin typeface="Helvetica Neue"/>
                          <a:ea typeface="Helvetica Neue"/>
                        </a:rPr>
                        <a:t>std::set</a:t>
                      </a:r>
                      <a:endParaRPr lang="en-US" altLang="zh-CN"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100" b="0" i="0">
                          <a:solidFill>
                            <a:srgbClr val="333333"/>
                          </a:solidFill>
                          <a:latin typeface="Helvetica Neue"/>
                          <a:ea typeface="Helvetica Neue"/>
                        </a:rPr>
                        <a:t>唯一值集合</a:t>
                      </a:r>
                      <a:endParaRPr lang="zh-CN" altLang="en-US"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100" b="0" i="0">
                          <a:solidFill>
                            <a:srgbClr val="333333"/>
                          </a:solidFill>
                          <a:latin typeface="Helvetica Neue"/>
                          <a:ea typeface="Helvetica Neue"/>
                        </a:rPr>
                        <a:t>std::set&lt;int&gt; s = {1, 2, 3};</a:t>
                      </a:r>
                      <a:endParaRPr lang="en-US" altLang="zh-CN" sz="11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bl>
          </a:graphicData>
        </a:graphic>
      </p:graphicFrame>
    </p:spTree>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pPr marR="0" defTabSz="935990" rtl="0" eaLnBrk="1" fontAlgn="auto" latinLnBrk="0" hangingPunct="1">
              <a:lnSpc>
                <a:spcPct val="100000"/>
              </a:lnSpc>
              <a:spcBef>
                <a:spcPct val="0"/>
              </a:spcBef>
              <a:spcAft>
                <a:spcPct val="0"/>
              </a:spcAft>
            </a:pPr>
            <a:r>
              <a:rPr lang="en-US" altLang="zh-CN" spc="300" dirty="0">
                <a:latin typeface="+mj-ea"/>
                <a:sym typeface="+mn-ea"/>
              </a:rPr>
              <a:t>C/C++     </a:t>
            </a:r>
            <a:endParaRPr lang="zh-CN" altLang="en-US" b="1">
              <a:solidFill>
                <a:schemeClr val="tx1"/>
              </a:solidFill>
              <a:sym typeface="+mn-ea"/>
            </a:endParaRPr>
          </a:p>
        </p:txBody>
      </p:sp>
      <p:sp>
        <p:nvSpPr>
          <p:cNvPr id="41986" name="文本框 2"/>
          <p:cNvSpPr txBox="1"/>
          <p:nvPr/>
        </p:nvSpPr>
        <p:spPr>
          <a:xfrm>
            <a:off x="593725" y="860425"/>
            <a:ext cx="4062413" cy="368300"/>
          </a:xfrm>
          <a:prstGeom prst="rect">
            <a:avLst/>
          </a:prstGeom>
          <a:noFill/>
          <a:ln w="9525">
            <a:noFill/>
          </a:ln>
        </p:spPr>
        <p:txBody>
          <a:bodyPr wrap="square" anchor="t" anchorCtr="0">
            <a:spAutoFit/>
          </a:bodyPr>
          <a:p>
            <a:pPr marL="0" indent="0">
              <a:spcBef>
                <a:spcPts val="600"/>
              </a:spcBef>
              <a:spcAft>
                <a:spcPts val="600"/>
              </a:spcAft>
            </a:pPr>
            <a:r>
              <a:rPr lang="zh-CN" altLang="en-US" b="1">
                <a:solidFill>
                  <a:srgbClr val="333333"/>
                </a:solidFill>
                <a:latin typeface="Helvetica Neue"/>
                <a:ea typeface="Helvetica Neue"/>
                <a:sym typeface="+mn-ea"/>
              </a:rPr>
              <a:t>算术运算符</a:t>
            </a:r>
            <a:endParaRPr lang="zh-CN" altLang="en-US" b="1">
              <a:solidFill>
                <a:srgbClr val="333333"/>
              </a:solidFill>
              <a:latin typeface="Helvetica Neue"/>
              <a:ea typeface="Helvetica Neue"/>
              <a:sym typeface="+mn-ea"/>
            </a:endParaRPr>
          </a:p>
        </p:txBody>
      </p:sp>
      <p:graphicFrame>
        <p:nvGraphicFramePr>
          <p:cNvPr id="3" name="表格 2"/>
          <p:cNvGraphicFramePr/>
          <p:nvPr/>
        </p:nvGraphicFramePr>
        <p:xfrm>
          <a:off x="721995" y="1294765"/>
          <a:ext cx="10542270" cy="4859655"/>
        </p:xfrm>
        <a:graphic>
          <a:graphicData uri="http://schemas.openxmlformats.org/drawingml/2006/table">
            <a:tbl>
              <a:tblPr/>
              <a:tblGrid>
                <a:gridCol w="993140"/>
                <a:gridCol w="3243580"/>
                <a:gridCol w="6305550"/>
              </a:tblGrid>
              <a:tr h="140335">
                <a:tc>
                  <a:txBody>
                    <a:bodyPr/>
                    <a:p>
                      <a:pPr marL="0" indent="0" algn="l" fontAlgn="t">
                        <a:spcBef>
                          <a:spcPct val="0"/>
                        </a:spcBef>
                        <a:spcAft>
                          <a:spcPct val="0"/>
                        </a:spcAft>
                      </a:pPr>
                      <a:r>
                        <a:rPr lang="zh-CN" altLang="en-US" sz="1400" b="0" i="0">
                          <a:solidFill>
                            <a:srgbClr val="FFFFFF"/>
                          </a:solidFill>
                          <a:latin typeface="Helvetica Neue"/>
                          <a:ea typeface="Helvetica Neue"/>
                        </a:rPr>
                        <a:t>运算符</a:t>
                      </a:r>
                      <a:endParaRPr lang="zh-CN" altLang="en-US" sz="14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c>
                  <a:txBody>
                    <a:bodyPr/>
                    <a:p>
                      <a:pPr marL="0" indent="0" algn="l" fontAlgn="t">
                        <a:spcBef>
                          <a:spcPct val="0"/>
                        </a:spcBef>
                        <a:spcAft>
                          <a:spcPct val="0"/>
                        </a:spcAft>
                      </a:pPr>
                      <a:r>
                        <a:rPr lang="zh-CN" altLang="en-US" sz="1400" b="0" i="0">
                          <a:solidFill>
                            <a:srgbClr val="FFFFFF"/>
                          </a:solidFill>
                          <a:latin typeface="Helvetica Neue"/>
                          <a:ea typeface="Helvetica Neue"/>
                        </a:rPr>
                        <a:t>描述</a:t>
                      </a:r>
                      <a:endParaRPr lang="zh-CN" altLang="en-US" sz="14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c>
                  <a:txBody>
                    <a:bodyPr/>
                    <a:p>
                      <a:pPr marL="0" indent="0" algn="l" fontAlgn="t">
                        <a:spcBef>
                          <a:spcPct val="0"/>
                        </a:spcBef>
                        <a:spcAft>
                          <a:spcPct val="0"/>
                        </a:spcAft>
                      </a:pPr>
                      <a:r>
                        <a:rPr lang="zh-CN" altLang="en-US" sz="1400" b="0" i="0">
                          <a:solidFill>
                            <a:srgbClr val="FFFFFF"/>
                          </a:solidFill>
                          <a:latin typeface="Helvetica Neue"/>
                          <a:ea typeface="Helvetica Neue"/>
                        </a:rPr>
                        <a:t>实例</a:t>
                      </a:r>
                      <a:endParaRPr lang="zh-CN" altLang="en-US" sz="14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r>
              <a:tr h="652780">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把两个操作数相加</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 + B </a:t>
                      </a:r>
                      <a:r>
                        <a:rPr lang="zh-CN" altLang="en-US" sz="1400" b="0" i="0">
                          <a:solidFill>
                            <a:srgbClr val="333333"/>
                          </a:solidFill>
                          <a:latin typeface="Helvetica Neue"/>
                          <a:ea typeface="Helvetica Neue"/>
                        </a:rPr>
                        <a:t>将得到 </a:t>
                      </a:r>
                      <a:r>
                        <a:rPr lang="en-US" altLang="zh-CN" sz="1400" b="0" i="0">
                          <a:solidFill>
                            <a:srgbClr val="333333"/>
                          </a:solidFill>
                          <a:latin typeface="Helvetica Neue"/>
                          <a:ea typeface="Helvetica Neue"/>
                        </a:rPr>
                        <a:t>30</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730250">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从第一个操作数中减去第二个操作数</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 - B </a:t>
                      </a:r>
                      <a:r>
                        <a:rPr lang="zh-CN" altLang="en-US" sz="1400" b="0" i="0">
                          <a:solidFill>
                            <a:srgbClr val="333333"/>
                          </a:solidFill>
                          <a:latin typeface="Helvetica Neue"/>
                          <a:ea typeface="Helvetica Neue"/>
                        </a:rPr>
                        <a:t>将得到 </a:t>
                      </a:r>
                      <a:r>
                        <a:rPr lang="en-US" altLang="zh-CN" sz="1400" b="0" i="0">
                          <a:solidFill>
                            <a:srgbClr val="333333"/>
                          </a:solidFill>
                          <a:latin typeface="Helvetica Neue"/>
                          <a:ea typeface="Helvetica Neue"/>
                        </a:rPr>
                        <a:t>-10</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729615">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把两个操作数相乘</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 * B </a:t>
                      </a:r>
                      <a:r>
                        <a:rPr lang="zh-CN" altLang="en-US" sz="1400" b="0" i="0">
                          <a:solidFill>
                            <a:srgbClr val="333333"/>
                          </a:solidFill>
                          <a:latin typeface="Helvetica Neue"/>
                          <a:ea typeface="Helvetica Neue"/>
                        </a:rPr>
                        <a:t>将得到 </a:t>
                      </a:r>
                      <a:r>
                        <a:rPr lang="en-US" altLang="zh-CN" sz="1400" b="0" i="0">
                          <a:solidFill>
                            <a:srgbClr val="333333"/>
                          </a:solidFill>
                          <a:latin typeface="Helvetica Neue"/>
                          <a:ea typeface="Helvetica Neue"/>
                        </a:rPr>
                        <a:t>200</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575945">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分子除以分母</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B / A </a:t>
                      </a:r>
                      <a:r>
                        <a:rPr lang="zh-CN" altLang="en-US" sz="1400" b="0" i="0">
                          <a:solidFill>
                            <a:srgbClr val="333333"/>
                          </a:solidFill>
                          <a:latin typeface="Helvetica Neue"/>
                          <a:ea typeface="Helvetica Neue"/>
                        </a:rPr>
                        <a:t>将得到 </a:t>
                      </a:r>
                      <a:r>
                        <a:rPr lang="en-US" altLang="zh-CN" sz="1400" b="0" i="0">
                          <a:solidFill>
                            <a:srgbClr val="333333"/>
                          </a:solidFill>
                          <a:latin typeface="Helvetica Neue"/>
                          <a:ea typeface="Helvetica Neue"/>
                        </a:rPr>
                        <a:t>2</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575945">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取模运算符，整除后的余数</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B % A </a:t>
                      </a:r>
                      <a:r>
                        <a:rPr lang="zh-CN" altLang="en-US" sz="1400" b="0" i="0">
                          <a:solidFill>
                            <a:srgbClr val="333333"/>
                          </a:solidFill>
                          <a:latin typeface="Helvetica Neue"/>
                          <a:ea typeface="Helvetica Neue"/>
                        </a:rPr>
                        <a:t>将得到 </a:t>
                      </a:r>
                      <a:r>
                        <a:rPr lang="en-US" altLang="zh-CN" sz="1400" b="0" i="0">
                          <a:solidFill>
                            <a:srgbClr val="333333"/>
                          </a:solidFill>
                          <a:latin typeface="Helvetica Neue"/>
                          <a:ea typeface="Helvetica Neue"/>
                        </a:rPr>
                        <a:t>0</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653415">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006600"/>
                          </a:solidFill>
                          <a:latin typeface="Helvetica Neue"/>
                          <a:ea typeface="Helvetica Neue"/>
                          <a:hlinkClick r:id="rId1" tooltip="C++ 中的自增运算符"/>
                        </a:rPr>
                        <a:t>自增运算符</a:t>
                      </a:r>
                      <a:r>
                        <a:rPr lang="zh-CN" altLang="en-US" sz="1400" b="0" i="0">
                          <a:solidFill>
                            <a:srgbClr val="333333"/>
                          </a:solidFill>
                          <a:latin typeface="Helvetica Neue"/>
                          <a:ea typeface="Helvetica Neue"/>
                        </a:rPr>
                        <a:t>，整数值增加 </a:t>
                      </a:r>
                      <a:r>
                        <a:rPr lang="en-US" altLang="zh-CN" sz="1400" b="0" i="0">
                          <a:solidFill>
                            <a:srgbClr val="333333"/>
                          </a:solidFill>
                          <a:latin typeface="Helvetica Neue"/>
                          <a:ea typeface="Helvetica Neue"/>
                        </a:rPr>
                        <a:t>1</a:t>
                      </a:r>
                      <a:endParaRPr lang="en-US" altLang="zh-CN" sz="1400" b="0" i="0">
                        <a:solidFill>
                          <a:srgbClr val="333333"/>
                        </a:solidFill>
                        <a:latin typeface="Helvetica Neue"/>
                        <a:ea typeface="Helvetica Neue"/>
                        <a:hlinkClick r:id="rId1" tooltip="C++ 中的自增运算符"/>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 </a:t>
                      </a:r>
                      <a:r>
                        <a:rPr lang="zh-CN" altLang="en-US" sz="1400" b="0" i="0">
                          <a:solidFill>
                            <a:srgbClr val="333333"/>
                          </a:solidFill>
                          <a:latin typeface="Helvetica Neue"/>
                          <a:ea typeface="Helvetica Neue"/>
                        </a:rPr>
                        <a:t>将得到 </a:t>
                      </a:r>
                      <a:r>
                        <a:rPr lang="en-US" altLang="zh-CN" sz="1400" b="0" i="0">
                          <a:solidFill>
                            <a:srgbClr val="333333"/>
                          </a:solidFill>
                          <a:latin typeface="Helvetica Neue"/>
                          <a:ea typeface="Helvetica Neue"/>
                        </a:rPr>
                        <a:t>11</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575945">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006600"/>
                          </a:solidFill>
                          <a:latin typeface="Helvetica Neue"/>
                          <a:ea typeface="Helvetica Neue"/>
                          <a:hlinkClick r:id="rId1" tooltip="C++ 中的自减运算符"/>
                        </a:rPr>
                        <a:t>自减运算符</a:t>
                      </a:r>
                      <a:r>
                        <a:rPr lang="zh-CN" altLang="en-US" sz="1400" b="0" i="0">
                          <a:solidFill>
                            <a:srgbClr val="333333"/>
                          </a:solidFill>
                          <a:latin typeface="Helvetica Neue"/>
                          <a:ea typeface="Helvetica Neue"/>
                        </a:rPr>
                        <a:t>，整数值减少 </a:t>
                      </a:r>
                      <a:r>
                        <a:rPr lang="en-US" altLang="zh-CN" sz="1400" b="0" i="0">
                          <a:solidFill>
                            <a:srgbClr val="333333"/>
                          </a:solidFill>
                          <a:latin typeface="Helvetica Neue"/>
                          <a:ea typeface="Helvetica Neue"/>
                        </a:rPr>
                        <a:t>1</a:t>
                      </a:r>
                      <a:endParaRPr lang="en-US" altLang="zh-CN" sz="1400" b="0" i="0">
                        <a:solidFill>
                          <a:srgbClr val="333333"/>
                        </a:solidFill>
                        <a:latin typeface="Helvetica Neue"/>
                        <a:ea typeface="Helvetica Neue"/>
                        <a:hlinkClick r:id="rId1" tooltip="C++ 中的自减运算符"/>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 </a:t>
                      </a:r>
                      <a:r>
                        <a:rPr lang="zh-CN" altLang="en-US" sz="1400" b="0" i="0">
                          <a:solidFill>
                            <a:srgbClr val="333333"/>
                          </a:solidFill>
                          <a:latin typeface="Helvetica Neue"/>
                          <a:ea typeface="Helvetica Neue"/>
                        </a:rPr>
                        <a:t>将得到 </a:t>
                      </a:r>
                      <a:r>
                        <a:rPr lang="en-US" altLang="zh-CN" sz="1400" b="0" i="0">
                          <a:solidFill>
                            <a:srgbClr val="333333"/>
                          </a:solidFill>
                          <a:latin typeface="Helvetica Neue"/>
                          <a:ea typeface="Helvetica Neue"/>
                        </a:rPr>
                        <a:t>9</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bl>
          </a:graphicData>
        </a:graphic>
      </p:graphicFrame>
    </p:spTree>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pPr marR="0" defTabSz="935990" rtl="0" eaLnBrk="1" fontAlgn="auto" latinLnBrk="0" hangingPunct="1">
              <a:lnSpc>
                <a:spcPct val="100000"/>
              </a:lnSpc>
              <a:spcBef>
                <a:spcPct val="0"/>
              </a:spcBef>
              <a:spcAft>
                <a:spcPct val="0"/>
              </a:spcAft>
            </a:pPr>
            <a:r>
              <a:rPr lang="en-US" altLang="zh-CN" spc="300" dirty="0">
                <a:latin typeface="+mj-ea"/>
                <a:sym typeface="+mn-ea"/>
              </a:rPr>
              <a:t>C/C++     </a:t>
            </a:r>
            <a:endParaRPr lang="zh-CN" altLang="en-US" b="1">
              <a:solidFill>
                <a:schemeClr val="tx1"/>
              </a:solidFill>
              <a:sym typeface="+mn-ea"/>
            </a:endParaRPr>
          </a:p>
        </p:txBody>
      </p:sp>
      <p:sp>
        <p:nvSpPr>
          <p:cNvPr id="41986" name="文本框 2"/>
          <p:cNvSpPr txBox="1"/>
          <p:nvPr/>
        </p:nvSpPr>
        <p:spPr>
          <a:xfrm>
            <a:off x="593725" y="860425"/>
            <a:ext cx="4062413" cy="368300"/>
          </a:xfrm>
          <a:prstGeom prst="rect">
            <a:avLst/>
          </a:prstGeom>
          <a:noFill/>
          <a:ln w="9525">
            <a:noFill/>
          </a:ln>
        </p:spPr>
        <p:txBody>
          <a:bodyPr wrap="square" anchor="t" anchorCtr="0">
            <a:spAutoFit/>
          </a:bodyPr>
          <a:p>
            <a:pPr marL="0" indent="0">
              <a:spcBef>
                <a:spcPts val="600"/>
              </a:spcBef>
              <a:spcAft>
                <a:spcPts val="600"/>
              </a:spcAft>
            </a:pPr>
            <a:r>
              <a:rPr lang="zh-CN" altLang="en-US" b="1">
                <a:solidFill>
                  <a:schemeClr val="bg2"/>
                </a:solidFill>
                <a:latin typeface="Arial" panose="020B0604020202020204" pitchFamily="34" charset="0"/>
              </a:rPr>
              <a:t>关系运算符</a:t>
            </a:r>
            <a:endParaRPr lang="zh-CN" altLang="en-US" b="1">
              <a:solidFill>
                <a:schemeClr val="bg2"/>
              </a:solidFill>
              <a:latin typeface="Arial" panose="020B0604020202020204" pitchFamily="34" charset="0"/>
            </a:endParaRPr>
          </a:p>
        </p:txBody>
      </p:sp>
      <p:graphicFrame>
        <p:nvGraphicFramePr>
          <p:cNvPr id="2" name="表格 1"/>
          <p:cNvGraphicFramePr/>
          <p:nvPr/>
        </p:nvGraphicFramePr>
        <p:xfrm>
          <a:off x="693103" y="1228841"/>
          <a:ext cx="10448290" cy="4670425"/>
        </p:xfrm>
        <a:graphic>
          <a:graphicData uri="http://schemas.openxmlformats.org/drawingml/2006/table">
            <a:tbl>
              <a:tblPr/>
              <a:tblGrid>
                <a:gridCol w="806450"/>
                <a:gridCol w="5831205"/>
                <a:gridCol w="3810635"/>
              </a:tblGrid>
              <a:tr h="177165">
                <a:tc>
                  <a:txBody>
                    <a:bodyPr/>
                    <a:p>
                      <a:pPr marL="0" indent="0" algn="l" fontAlgn="t">
                        <a:spcBef>
                          <a:spcPct val="0"/>
                        </a:spcBef>
                        <a:spcAft>
                          <a:spcPct val="0"/>
                        </a:spcAft>
                      </a:pPr>
                      <a:r>
                        <a:rPr lang="zh-CN" altLang="en-US" sz="1400" b="0" i="0">
                          <a:solidFill>
                            <a:srgbClr val="FFFFFF"/>
                          </a:solidFill>
                          <a:latin typeface="Helvetica Neue"/>
                          <a:ea typeface="Helvetica Neue"/>
                        </a:rPr>
                        <a:t>运算符</a:t>
                      </a:r>
                      <a:endParaRPr lang="zh-CN" altLang="en-US" sz="14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c>
                  <a:txBody>
                    <a:bodyPr/>
                    <a:p>
                      <a:pPr marL="0" indent="0" algn="l" fontAlgn="t">
                        <a:spcBef>
                          <a:spcPct val="0"/>
                        </a:spcBef>
                        <a:spcAft>
                          <a:spcPct val="0"/>
                        </a:spcAft>
                      </a:pPr>
                      <a:r>
                        <a:rPr lang="zh-CN" altLang="en-US" sz="1400" b="0" i="0">
                          <a:solidFill>
                            <a:srgbClr val="FFFFFF"/>
                          </a:solidFill>
                          <a:latin typeface="Helvetica Neue"/>
                          <a:ea typeface="Helvetica Neue"/>
                        </a:rPr>
                        <a:t>描述</a:t>
                      </a:r>
                      <a:endParaRPr lang="zh-CN" altLang="en-US" sz="14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c>
                  <a:txBody>
                    <a:bodyPr/>
                    <a:p>
                      <a:pPr marL="0" indent="0" algn="l" fontAlgn="t">
                        <a:spcBef>
                          <a:spcPct val="0"/>
                        </a:spcBef>
                        <a:spcAft>
                          <a:spcPct val="0"/>
                        </a:spcAft>
                      </a:pPr>
                      <a:r>
                        <a:rPr lang="zh-CN" altLang="en-US" sz="1400" b="0" i="0">
                          <a:solidFill>
                            <a:srgbClr val="FFFFFF"/>
                          </a:solidFill>
                          <a:latin typeface="Helvetica Neue"/>
                          <a:ea typeface="Helvetica Neue"/>
                        </a:rPr>
                        <a:t>实例</a:t>
                      </a:r>
                      <a:endParaRPr lang="zh-CN" altLang="en-US" sz="14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r>
              <a:tr h="823595">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检查两个操作数的值是否相等，如果相等则条件为真。</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 == B) </a:t>
                      </a:r>
                      <a:r>
                        <a:rPr lang="zh-CN" altLang="en-US" sz="1400" b="0" i="0">
                          <a:solidFill>
                            <a:srgbClr val="333333"/>
                          </a:solidFill>
                          <a:latin typeface="Helvetica Neue"/>
                          <a:ea typeface="Helvetica Neue"/>
                        </a:rPr>
                        <a:t>不为真。</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726440">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检查两个操作数的值是否相等，如果不相等则条件为真。</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 != B) </a:t>
                      </a:r>
                      <a:r>
                        <a:rPr lang="zh-CN" altLang="en-US" sz="1400" b="0" i="0">
                          <a:solidFill>
                            <a:srgbClr val="333333"/>
                          </a:solidFill>
                          <a:latin typeface="Helvetica Neue"/>
                          <a:ea typeface="Helvetica Neue"/>
                        </a:rPr>
                        <a:t>为真。</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727075">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&gt;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检查左操作数的值是否大于右操作数的值，如果是则条件为真。</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 &gt; B) </a:t>
                      </a:r>
                      <a:r>
                        <a:rPr lang="zh-CN" altLang="en-US" sz="1400" b="0" i="0">
                          <a:solidFill>
                            <a:srgbClr val="333333"/>
                          </a:solidFill>
                          <a:latin typeface="Helvetica Neue"/>
                          <a:ea typeface="Helvetica Neue"/>
                        </a:rPr>
                        <a:t>不为真。</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629920">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&lt;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检查左操作数的值是否小于右操作数的值，如果是则条件为真。</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 &lt; B) </a:t>
                      </a:r>
                      <a:r>
                        <a:rPr lang="zh-CN" altLang="en-US" sz="1400" b="0" i="0">
                          <a:solidFill>
                            <a:srgbClr val="333333"/>
                          </a:solidFill>
                          <a:latin typeface="Helvetica Neue"/>
                          <a:ea typeface="Helvetica Neue"/>
                        </a:rPr>
                        <a:t>为真。</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823595">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&gt;=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检查左操作数的值是否大于或等于右操作数的值，如果是则条件为真。</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 &gt;= B) </a:t>
                      </a:r>
                      <a:r>
                        <a:rPr lang="zh-CN" altLang="en-US" sz="1400" b="0" i="0">
                          <a:solidFill>
                            <a:srgbClr val="333333"/>
                          </a:solidFill>
                          <a:latin typeface="Helvetica Neue"/>
                          <a:ea typeface="Helvetica Neue"/>
                        </a:rPr>
                        <a:t>不为真。</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726440">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&lt;=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检查左操作数的值是否小于或等于右操作数的值，如果是则条件为真。</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 &lt;= B) </a:t>
                      </a:r>
                      <a:r>
                        <a:rPr lang="zh-CN" altLang="en-US" sz="1400" b="0" i="0">
                          <a:solidFill>
                            <a:srgbClr val="333333"/>
                          </a:solidFill>
                          <a:latin typeface="Helvetica Neue"/>
                          <a:ea typeface="Helvetica Neue"/>
                        </a:rPr>
                        <a:t>为真。</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bl>
          </a:graphicData>
        </a:graphic>
      </p:graphicFrame>
    </p:spTree>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pPr marR="0" defTabSz="935990" rtl="0" eaLnBrk="1" fontAlgn="auto" latinLnBrk="0" hangingPunct="1">
              <a:lnSpc>
                <a:spcPct val="100000"/>
              </a:lnSpc>
              <a:spcBef>
                <a:spcPct val="0"/>
              </a:spcBef>
              <a:spcAft>
                <a:spcPct val="0"/>
              </a:spcAft>
            </a:pPr>
            <a:r>
              <a:rPr lang="en-US" altLang="zh-CN" spc="300" dirty="0">
                <a:latin typeface="+mj-ea"/>
                <a:sym typeface="+mn-ea"/>
              </a:rPr>
              <a:t>C/C++     </a:t>
            </a:r>
            <a:endParaRPr lang="zh-CN" altLang="en-US" b="1">
              <a:solidFill>
                <a:schemeClr val="tx1"/>
              </a:solidFill>
              <a:sym typeface="+mn-ea"/>
            </a:endParaRPr>
          </a:p>
        </p:txBody>
      </p:sp>
      <p:sp>
        <p:nvSpPr>
          <p:cNvPr id="41986" name="文本框 2"/>
          <p:cNvSpPr txBox="1"/>
          <p:nvPr/>
        </p:nvSpPr>
        <p:spPr>
          <a:xfrm>
            <a:off x="593725" y="739140"/>
            <a:ext cx="4062413" cy="368300"/>
          </a:xfrm>
          <a:prstGeom prst="rect">
            <a:avLst/>
          </a:prstGeom>
          <a:noFill/>
          <a:ln w="9525">
            <a:noFill/>
          </a:ln>
        </p:spPr>
        <p:txBody>
          <a:bodyPr wrap="square" anchor="t" anchorCtr="0">
            <a:spAutoFit/>
          </a:bodyPr>
          <a:p>
            <a:pPr marL="0" indent="0">
              <a:spcBef>
                <a:spcPts val="600"/>
              </a:spcBef>
              <a:spcAft>
                <a:spcPts val="600"/>
              </a:spcAft>
            </a:pPr>
            <a:r>
              <a:rPr lang="zh-CN" altLang="en-US" b="1">
                <a:solidFill>
                  <a:schemeClr val="bg2"/>
                </a:solidFill>
                <a:latin typeface="Arial" panose="020B0604020202020204" pitchFamily="34" charset="0"/>
              </a:rPr>
              <a:t>逻辑运算符</a:t>
            </a:r>
            <a:endParaRPr lang="zh-CN" altLang="en-US" b="1">
              <a:solidFill>
                <a:schemeClr val="bg2"/>
              </a:solidFill>
              <a:latin typeface="Arial" panose="020B0604020202020204" pitchFamily="34" charset="0"/>
            </a:endParaRPr>
          </a:p>
        </p:txBody>
      </p:sp>
      <p:graphicFrame>
        <p:nvGraphicFramePr>
          <p:cNvPr id="2" name="表格 1"/>
          <p:cNvGraphicFramePr/>
          <p:nvPr/>
        </p:nvGraphicFramePr>
        <p:xfrm>
          <a:off x="693103" y="1107556"/>
          <a:ext cx="10448290" cy="1896110"/>
        </p:xfrm>
        <a:graphic>
          <a:graphicData uri="http://schemas.openxmlformats.org/drawingml/2006/table">
            <a:tbl>
              <a:tblPr/>
              <a:tblGrid>
                <a:gridCol w="806450"/>
                <a:gridCol w="5831205"/>
                <a:gridCol w="3810635"/>
              </a:tblGrid>
              <a:tr h="177165">
                <a:tc>
                  <a:txBody>
                    <a:bodyPr/>
                    <a:p>
                      <a:pPr marL="0" indent="0" algn="l" fontAlgn="t">
                        <a:spcBef>
                          <a:spcPct val="0"/>
                        </a:spcBef>
                        <a:spcAft>
                          <a:spcPct val="0"/>
                        </a:spcAft>
                      </a:pPr>
                      <a:r>
                        <a:rPr lang="zh-CN" altLang="en-US" sz="1400" b="0" i="0">
                          <a:solidFill>
                            <a:srgbClr val="FFFFFF"/>
                          </a:solidFill>
                          <a:latin typeface="Helvetica Neue"/>
                          <a:ea typeface="Helvetica Neue"/>
                        </a:rPr>
                        <a:t>运算符</a:t>
                      </a:r>
                      <a:endParaRPr lang="zh-CN" altLang="en-US" sz="14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c>
                  <a:txBody>
                    <a:bodyPr/>
                    <a:p>
                      <a:pPr marL="0" indent="0" algn="l" fontAlgn="t">
                        <a:spcBef>
                          <a:spcPct val="0"/>
                        </a:spcBef>
                        <a:spcAft>
                          <a:spcPct val="0"/>
                        </a:spcAft>
                      </a:pPr>
                      <a:r>
                        <a:rPr lang="zh-CN" altLang="en-US" sz="1400" b="0" i="0">
                          <a:solidFill>
                            <a:srgbClr val="FFFFFF"/>
                          </a:solidFill>
                          <a:latin typeface="Helvetica Neue"/>
                          <a:ea typeface="Helvetica Neue"/>
                        </a:rPr>
                        <a:t>描述</a:t>
                      </a:r>
                      <a:endParaRPr lang="zh-CN" altLang="en-US" sz="14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c>
                  <a:txBody>
                    <a:bodyPr/>
                    <a:p>
                      <a:pPr marL="0" indent="0" algn="l" fontAlgn="t">
                        <a:spcBef>
                          <a:spcPct val="0"/>
                        </a:spcBef>
                        <a:spcAft>
                          <a:spcPct val="0"/>
                        </a:spcAft>
                      </a:pPr>
                      <a:r>
                        <a:rPr lang="zh-CN" altLang="en-US" sz="1400" b="0" i="0">
                          <a:solidFill>
                            <a:srgbClr val="FFFFFF"/>
                          </a:solidFill>
                          <a:latin typeface="Helvetica Neue"/>
                          <a:ea typeface="Helvetica Neue"/>
                        </a:rPr>
                        <a:t>实例</a:t>
                      </a:r>
                      <a:endParaRPr lang="zh-CN" altLang="en-US" sz="14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r>
              <a:tr h="429895">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&amp;&amp;</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称为逻辑与运算符。如果两个操作数都 </a:t>
                      </a:r>
                      <a:r>
                        <a:rPr lang="en-US" altLang="zh-CN" sz="1400" b="0" i="0">
                          <a:solidFill>
                            <a:srgbClr val="333333"/>
                          </a:solidFill>
                          <a:latin typeface="Helvetica Neue"/>
                          <a:ea typeface="Helvetica Neue"/>
                        </a:rPr>
                        <a:t>true</a:t>
                      </a:r>
                      <a:r>
                        <a:rPr lang="zh-CN" altLang="en-US" sz="1400" b="0" i="0">
                          <a:solidFill>
                            <a:srgbClr val="333333"/>
                          </a:solidFill>
                          <a:latin typeface="Helvetica Neue"/>
                          <a:ea typeface="Helvetica Neue"/>
                        </a:rPr>
                        <a:t>，则条件为 </a:t>
                      </a:r>
                      <a:r>
                        <a:rPr lang="en-US" altLang="zh-CN" sz="1400" b="0" i="0">
                          <a:solidFill>
                            <a:srgbClr val="333333"/>
                          </a:solidFill>
                          <a:latin typeface="Helvetica Neue"/>
                          <a:ea typeface="Helvetica Neue"/>
                        </a:rPr>
                        <a:t>true</a:t>
                      </a:r>
                      <a:r>
                        <a:rPr lang="zh-CN" altLang="en-US" sz="1400" b="0" i="0">
                          <a:solidFill>
                            <a:srgbClr val="333333"/>
                          </a:solidFill>
                          <a:latin typeface="Helvetica Neue"/>
                          <a:ea typeface="Helvetica Neue"/>
                        </a:rPr>
                        <a:t>。</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 &amp;&amp; B) </a:t>
                      </a:r>
                      <a:r>
                        <a:rPr lang="zh-CN" altLang="en-US" sz="1400" b="0" i="0">
                          <a:solidFill>
                            <a:srgbClr val="333333"/>
                          </a:solidFill>
                          <a:latin typeface="Helvetica Neue"/>
                          <a:ea typeface="Helvetica Neue"/>
                        </a:rPr>
                        <a:t>为 </a:t>
                      </a:r>
                      <a:r>
                        <a:rPr lang="en-US" altLang="zh-CN" sz="1400" b="0" i="0">
                          <a:solidFill>
                            <a:srgbClr val="333333"/>
                          </a:solidFill>
                          <a:latin typeface="Helvetica Neue"/>
                          <a:ea typeface="Helvetica Neue"/>
                        </a:rPr>
                        <a:t>false</a:t>
                      </a:r>
                      <a:r>
                        <a:rPr lang="zh-CN" altLang="en-US" sz="1400" b="0" i="0">
                          <a:solidFill>
                            <a:srgbClr val="333333"/>
                          </a:solidFill>
                          <a:latin typeface="Helvetica Neue"/>
                          <a:ea typeface="Helvetica Neue"/>
                        </a:rPr>
                        <a:t>。</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433705">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称为逻辑或运算符。如果两个操作数中有任意一个 </a:t>
                      </a:r>
                      <a:r>
                        <a:rPr lang="en-US" altLang="zh-CN" sz="1400" b="0" i="0">
                          <a:solidFill>
                            <a:srgbClr val="333333"/>
                          </a:solidFill>
                          <a:latin typeface="Helvetica Neue"/>
                          <a:ea typeface="Helvetica Neue"/>
                        </a:rPr>
                        <a:t>true</a:t>
                      </a:r>
                      <a:r>
                        <a:rPr lang="zh-CN" altLang="en-US" sz="1400" b="0" i="0">
                          <a:solidFill>
                            <a:srgbClr val="333333"/>
                          </a:solidFill>
                          <a:latin typeface="Helvetica Neue"/>
                          <a:ea typeface="Helvetica Neue"/>
                        </a:rPr>
                        <a:t>，则条件为 </a:t>
                      </a:r>
                      <a:r>
                        <a:rPr lang="en-US" altLang="zh-CN" sz="1400" b="0" i="0">
                          <a:solidFill>
                            <a:srgbClr val="333333"/>
                          </a:solidFill>
                          <a:latin typeface="Helvetica Neue"/>
                          <a:ea typeface="Helvetica Neue"/>
                        </a:rPr>
                        <a:t>true</a:t>
                      </a:r>
                      <a:r>
                        <a:rPr lang="zh-CN" altLang="en-US" sz="1400" b="0" i="0">
                          <a:solidFill>
                            <a:srgbClr val="333333"/>
                          </a:solidFill>
                          <a:latin typeface="Helvetica Neue"/>
                          <a:ea typeface="Helvetica Neue"/>
                        </a:rPr>
                        <a:t>。</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 || B) </a:t>
                      </a:r>
                      <a:r>
                        <a:rPr lang="zh-CN" altLang="en-US" sz="1400" b="0" i="0">
                          <a:solidFill>
                            <a:srgbClr val="333333"/>
                          </a:solidFill>
                          <a:latin typeface="Helvetica Neue"/>
                          <a:ea typeface="Helvetica Neue"/>
                        </a:rPr>
                        <a:t>为 </a:t>
                      </a:r>
                      <a:r>
                        <a:rPr lang="en-US" altLang="zh-CN" sz="1400" b="0" i="0">
                          <a:solidFill>
                            <a:srgbClr val="333333"/>
                          </a:solidFill>
                          <a:latin typeface="Helvetica Neue"/>
                          <a:ea typeface="Helvetica Neue"/>
                        </a:rPr>
                        <a:t>true</a:t>
                      </a:r>
                      <a:r>
                        <a:rPr lang="zh-CN" altLang="en-US" sz="1400" b="0" i="0">
                          <a:solidFill>
                            <a:srgbClr val="333333"/>
                          </a:solidFill>
                          <a:latin typeface="Helvetica Neue"/>
                          <a:ea typeface="Helvetica Neue"/>
                        </a:rPr>
                        <a:t>。</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626110">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称为逻辑非运算符。用来逆转操作数的逻辑状态，如果条件为 </a:t>
                      </a:r>
                      <a:r>
                        <a:rPr lang="en-US" altLang="zh-CN" sz="1400" b="0" i="0">
                          <a:solidFill>
                            <a:srgbClr val="333333"/>
                          </a:solidFill>
                          <a:latin typeface="Helvetica Neue"/>
                          <a:ea typeface="Helvetica Neue"/>
                        </a:rPr>
                        <a:t>true </a:t>
                      </a:r>
                      <a:r>
                        <a:rPr lang="zh-CN" altLang="en-US" sz="1400" b="0" i="0">
                          <a:solidFill>
                            <a:srgbClr val="333333"/>
                          </a:solidFill>
                          <a:latin typeface="Helvetica Neue"/>
                          <a:ea typeface="Helvetica Neue"/>
                        </a:rPr>
                        <a:t>则逻辑非运算符将使其为 </a:t>
                      </a:r>
                      <a:r>
                        <a:rPr lang="en-US" altLang="zh-CN" sz="1400" b="0" i="0">
                          <a:solidFill>
                            <a:srgbClr val="333333"/>
                          </a:solidFill>
                          <a:latin typeface="Helvetica Neue"/>
                          <a:ea typeface="Helvetica Neue"/>
                        </a:rPr>
                        <a:t>false</a:t>
                      </a:r>
                      <a:r>
                        <a:rPr lang="zh-CN" altLang="en-US" sz="1400" b="0" i="0">
                          <a:solidFill>
                            <a:srgbClr val="333333"/>
                          </a:solidFill>
                          <a:latin typeface="Helvetica Neue"/>
                          <a:ea typeface="Helvetica Neue"/>
                        </a:rPr>
                        <a:t>。</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 &amp;&amp; B) </a:t>
                      </a:r>
                      <a:r>
                        <a:rPr lang="zh-CN" altLang="en-US" sz="1400" b="0" i="0">
                          <a:solidFill>
                            <a:srgbClr val="333333"/>
                          </a:solidFill>
                          <a:latin typeface="Helvetica Neue"/>
                          <a:ea typeface="Helvetica Neue"/>
                        </a:rPr>
                        <a:t>为 </a:t>
                      </a:r>
                      <a:r>
                        <a:rPr lang="en-US" altLang="zh-CN" sz="1400" b="0" i="0">
                          <a:solidFill>
                            <a:srgbClr val="333333"/>
                          </a:solidFill>
                          <a:latin typeface="Helvetica Neue"/>
                          <a:ea typeface="Helvetica Neue"/>
                        </a:rPr>
                        <a:t>true</a:t>
                      </a:r>
                      <a:r>
                        <a:rPr lang="zh-CN" altLang="en-US" sz="1400" b="0" i="0">
                          <a:solidFill>
                            <a:srgbClr val="333333"/>
                          </a:solidFill>
                          <a:latin typeface="Helvetica Neue"/>
                          <a:ea typeface="Helvetica Neue"/>
                        </a:rPr>
                        <a:t>。</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bl>
          </a:graphicData>
        </a:graphic>
      </p:graphicFrame>
      <p:sp>
        <p:nvSpPr>
          <p:cNvPr id="4" name="文本框 2"/>
          <p:cNvSpPr txBox="1"/>
          <p:nvPr/>
        </p:nvSpPr>
        <p:spPr>
          <a:xfrm>
            <a:off x="703580" y="3021330"/>
            <a:ext cx="4062413" cy="368300"/>
          </a:xfrm>
          <a:prstGeom prst="rect">
            <a:avLst/>
          </a:prstGeom>
          <a:noFill/>
          <a:ln w="9525">
            <a:noFill/>
          </a:ln>
        </p:spPr>
        <p:txBody>
          <a:bodyPr wrap="square" anchor="t" anchorCtr="0">
            <a:spAutoFit/>
          </a:bodyPr>
          <a:p>
            <a:pPr marL="0" indent="0">
              <a:spcBef>
                <a:spcPts val="600"/>
              </a:spcBef>
              <a:spcAft>
                <a:spcPts val="600"/>
              </a:spcAft>
            </a:pPr>
            <a:r>
              <a:rPr lang="zh-CN" altLang="en-US" b="1">
                <a:solidFill>
                  <a:schemeClr val="bg2"/>
                </a:solidFill>
                <a:latin typeface="Arial" panose="020B0604020202020204" pitchFamily="34" charset="0"/>
              </a:rPr>
              <a:t>位运算符</a:t>
            </a:r>
            <a:endParaRPr lang="zh-CN" altLang="en-US" b="1">
              <a:solidFill>
                <a:schemeClr val="bg2"/>
              </a:solidFill>
              <a:latin typeface="Arial" panose="020B0604020202020204" pitchFamily="34" charset="0"/>
            </a:endParaRPr>
          </a:p>
        </p:txBody>
      </p:sp>
      <p:graphicFrame>
        <p:nvGraphicFramePr>
          <p:cNvPr id="6" name="表格 5"/>
          <p:cNvGraphicFramePr/>
          <p:nvPr/>
        </p:nvGraphicFramePr>
        <p:xfrm>
          <a:off x="693103" y="3407526"/>
          <a:ext cx="10448290" cy="3299460"/>
        </p:xfrm>
        <a:graphic>
          <a:graphicData uri="http://schemas.openxmlformats.org/drawingml/2006/table">
            <a:tbl>
              <a:tblPr/>
              <a:tblGrid>
                <a:gridCol w="806450"/>
                <a:gridCol w="5831840"/>
                <a:gridCol w="3810000"/>
              </a:tblGrid>
              <a:tr h="177165">
                <a:tc>
                  <a:txBody>
                    <a:bodyPr/>
                    <a:p>
                      <a:pPr marL="0" indent="0" algn="l" fontAlgn="t">
                        <a:spcBef>
                          <a:spcPct val="0"/>
                        </a:spcBef>
                        <a:spcAft>
                          <a:spcPct val="0"/>
                        </a:spcAft>
                      </a:pPr>
                      <a:r>
                        <a:rPr lang="zh-CN" altLang="en-US" sz="1400" b="0" i="0">
                          <a:solidFill>
                            <a:srgbClr val="FFFFFF"/>
                          </a:solidFill>
                          <a:latin typeface="Helvetica Neue"/>
                          <a:ea typeface="Helvetica Neue"/>
                        </a:rPr>
                        <a:t>运算符</a:t>
                      </a:r>
                      <a:endParaRPr lang="zh-CN" altLang="en-US" sz="14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c>
                  <a:txBody>
                    <a:bodyPr/>
                    <a:p>
                      <a:pPr marL="0" indent="0" algn="l" fontAlgn="t">
                        <a:spcBef>
                          <a:spcPct val="0"/>
                        </a:spcBef>
                        <a:spcAft>
                          <a:spcPct val="0"/>
                        </a:spcAft>
                      </a:pPr>
                      <a:r>
                        <a:rPr lang="zh-CN" altLang="en-US" sz="1400" b="0" i="0">
                          <a:solidFill>
                            <a:srgbClr val="FFFFFF"/>
                          </a:solidFill>
                          <a:latin typeface="Helvetica Neue"/>
                          <a:ea typeface="Helvetica Neue"/>
                        </a:rPr>
                        <a:t>描述</a:t>
                      </a:r>
                      <a:endParaRPr lang="zh-CN" altLang="en-US" sz="14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c>
                  <a:txBody>
                    <a:bodyPr/>
                    <a:p>
                      <a:pPr marL="0" indent="0" algn="l" fontAlgn="t">
                        <a:spcBef>
                          <a:spcPct val="0"/>
                        </a:spcBef>
                        <a:spcAft>
                          <a:spcPct val="0"/>
                        </a:spcAft>
                      </a:pPr>
                      <a:r>
                        <a:rPr lang="zh-CN" altLang="en-US" sz="1400" b="0" i="0">
                          <a:solidFill>
                            <a:srgbClr val="FFFFFF"/>
                          </a:solidFill>
                          <a:latin typeface="Helvetica Neue"/>
                          <a:ea typeface="Helvetica Neue"/>
                        </a:rPr>
                        <a:t>实例</a:t>
                      </a:r>
                      <a:endParaRPr lang="zh-CN" altLang="en-US" sz="14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r>
              <a:tr h="389255">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&amp;</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latinLnBrk="1">
                        <a:lnSpc>
                          <a:spcPts val="2100"/>
                        </a:lnSpc>
                        <a:spcBef>
                          <a:spcPct val="0"/>
                        </a:spcBef>
                        <a:spcAft>
                          <a:spcPct val="0"/>
                        </a:spcAft>
                      </a:pPr>
                      <a:r>
                        <a:rPr lang="zh-CN" altLang="en-US" sz="1400" b="0" i="0">
                          <a:solidFill>
                            <a:srgbClr val="333333"/>
                          </a:solidFill>
                          <a:latin typeface="Helvetica Neue"/>
                          <a:ea typeface="Helvetica Neue"/>
                        </a:rPr>
                        <a:t>按位与操作，按二进制位进行</a:t>
                      </a:r>
                      <a:r>
                        <a:rPr lang="en-US" altLang="zh-CN" sz="1400" b="0" i="0">
                          <a:solidFill>
                            <a:srgbClr val="333333"/>
                          </a:solidFill>
                          <a:latin typeface="Helvetica Neue"/>
                          <a:ea typeface="Helvetica Neue"/>
                        </a:rPr>
                        <a:t>"</a:t>
                      </a:r>
                      <a:r>
                        <a:rPr lang="zh-CN" altLang="en-US" sz="1400" b="0" i="0">
                          <a:solidFill>
                            <a:srgbClr val="333333"/>
                          </a:solidFill>
                          <a:latin typeface="Helvetica Neue"/>
                          <a:ea typeface="Helvetica Neue"/>
                        </a:rPr>
                        <a:t>与</a:t>
                      </a:r>
                      <a:r>
                        <a:rPr lang="en-US" altLang="zh-CN" sz="1400" b="0" i="0">
                          <a:solidFill>
                            <a:srgbClr val="333333"/>
                          </a:solidFill>
                          <a:latin typeface="Helvetica Neue"/>
                          <a:ea typeface="Helvetica Neue"/>
                        </a:rPr>
                        <a:t>"</a:t>
                      </a:r>
                      <a:r>
                        <a:rPr lang="zh-CN" altLang="en-US" sz="1400" b="0" i="0">
                          <a:solidFill>
                            <a:srgbClr val="333333"/>
                          </a:solidFill>
                          <a:latin typeface="Helvetica Neue"/>
                          <a:ea typeface="Helvetica Neue"/>
                        </a:rPr>
                        <a:t>运算。</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 &amp; B) </a:t>
                      </a:r>
                      <a:r>
                        <a:rPr lang="zh-CN" altLang="en-US" sz="1400" b="0" i="0">
                          <a:solidFill>
                            <a:srgbClr val="333333"/>
                          </a:solidFill>
                          <a:latin typeface="Helvetica Neue"/>
                          <a:ea typeface="Helvetica Neue"/>
                        </a:rPr>
                        <a:t>将得到 </a:t>
                      </a:r>
                      <a:r>
                        <a:rPr lang="en-US" altLang="zh-CN" sz="1400" b="0" i="0">
                          <a:solidFill>
                            <a:srgbClr val="333333"/>
                          </a:solidFill>
                          <a:latin typeface="Helvetica Neue"/>
                          <a:ea typeface="Helvetica Neue"/>
                        </a:rPr>
                        <a:t>12</a:t>
                      </a:r>
                      <a:r>
                        <a:rPr lang="zh-CN" altLang="en-US" sz="1400" b="0" i="0">
                          <a:solidFill>
                            <a:srgbClr val="333333"/>
                          </a:solidFill>
                          <a:latin typeface="Helvetica Neue"/>
                          <a:ea typeface="Helvetica Neue"/>
                        </a:rPr>
                        <a:t>，即为 </a:t>
                      </a:r>
                      <a:r>
                        <a:rPr lang="en-US" altLang="zh-CN" sz="1400" b="0" i="0">
                          <a:solidFill>
                            <a:srgbClr val="333333"/>
                          </a:solidFill>
                          <a:latin typeface="Helvetica Neue"/>
                          <a:ea typeface="Helvetica Neue"/>
                        </a:rPr>
                        <a:t>0000 1100</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42265">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latinLnBrk="1">
                        <a:lnSpc>
                          <a:spcPts val="2100"/>
                        </a:lnSpc>
                        <a:spcBef>
                          <a:spcPct val="0"/>
                        </a:spcBef>
                        <a:spcAft>
                          <a:spcPct val="0"/>
                        </a:spcAft>
                      </a:pPr>
                      <a:r>
                        <a:rPr lang="zh-CN" altLang="en-US" sz="1400" b="0" i="0">
                          <a:solidFill>
                            <a:srgbClr val="333333"/>
                          </a:solidFill>
                          <a:latin typeface="Helvetica Neue"/>
                          <a:ea typeface="Helvetica Neue"/>
                        </a:rPr>
                        <a:t>按位或运算符，按二进制位进行</a:t>
                      </a:r>
                      <a:r>
                        <a:rPr lang="en-US" altLang="zh-CN" sz="1400" b="0" i="0">
                          <a:solidFill>
                            <a:srgbClr val="333333"/>
                          </a:solidFill>
                          <a:latin typeface="Helvetica Neue"/>
                          <a:ea typeface="Helvetica Neue"/>
                        </a:rPr>
                        <a:t>"</a:t>
                      </a:r>
                      <a:r>
                        <a:rPr lang="zh-CN" altLang="en-US" sz="1400" b="0" i="0">
                          <a:solidFill>
                            <a:srgbClr val="333333"/>
                          </a:solidFill>
                          <a:latin typeface="Helvetica Neue"/>
                          <a:ea typeface="Helvetica Neue"/>
                        </a:rPr>
                        <a:t>或</a:t>
                      </a:r>
                      <a:r>
                        <a:rPr lang="en-US" altLang="zh-CN" sz="1400" b="0" i="0">
                          <a:solidFill>
                            <a:srgbClr val="333333"/>
                          </a:solidFill>
                          <a:latin typeface="Helvetica Neue"/>
                          <a:ea typeface="Helvetica Neue"/>
                        </a:rPr>
                        <a:t>"</a:t>
                      </a:r>
                      <a:r>
                        <a:rPr lang="zh-CN" altLang="en-US" sz="1400" b="0" i="0">
                          <a:solidFill>
                            <a:srgbClr val="333333"/>
                          </a:solidFill>
                          <a:latin typeface="Helvetica Neue"/>
                          <a:ea typeface="Helvetica Neue"/>
                        </a:rPr>
                        <a:t>运算。</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 | B) </a:t>
                      </a:r>
                      <a:r>
                        <a:rPr lang="zh-CN" altLang="en-US" sz="1400" b="0" i="0">
                          <a:solidFill>
                            <a:srgbClr val="333333"/>
                          </a:solidFill>
                          <a:latin typeface="Helvetica Neue"/>
                          <a:ea typeface="Helvetica Neue"/>
                        </a:rPr>
                        <a:t>将得到 </a:t>
                      </a:r>
                      <a:r>
                        <a:rPr lang="en-US" altLang="zh-CN" sz="1400" b="0" i="0">
                          <a:solidFill>
                            <a:srgbClr val="333333"/>
                          </a:solidFill>
                          <a:latin typeface="Helvetica Neue"/>
                          <a:ea typeface="Helvetica Neue"/>
                        </a:rPr>
                        <a:t>61</a:t>
                      </a:r>
                      <a:r>
                        <a:rPr lang="zh-CN" altLang="en-US" sz="1400" b="0" i="0">
                          <a:solidFill>
                            <a:srgbClr val="333333"/>
                          </a:solidFill>
                          <a:latin typeface="Helvetica Neue"/>
                          <a:ea typeface="Helvetica Neue"/>
                        </a:rPr>
                        <a:t>，即为 </a:t>
                      </a:r>
                      <a:r>
                        <a:rPr lang="en-US" altLang="zh-CN" sz="1400" b="0" i="0">
                          <a:solidFill>
                            <a:srgbClr val="333333"/>
                          </a:solidFill>
                          <a:latin typeface="Helvetica Neue"/>
                          <a:ea typeface="Helvetica Neue"/>
                        </a:rPr>
                        <a:t>0011 1101</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241935">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latinLnBrk="1">
                        <a:lnSpc>
                          <a:spcPts val="2100"/>
                        </a:lnSpc>
                        <a:spcBef>
                          <a:spcPct val="0"/>
                        </a:spcBef>
                        <a:spcAft>
                          <a:spcPct val="0"/>
                        </a:spcAft>
                      </a:pPr>
                      <a:r>
                        <a:rPr lang="zh-CN" altLang="en-US" sz="1400" b="0" i="0">
                          <a:solidFill>
                            <a:srgbClr val="333333"/>
                          </a:solidFill>
                          <a:latin typeface="Helvetica Neue"/>
                          <a:ea typeface="Helvetica Neue"/>
                        </a:rPr>
                        <a:t>按位或运算符，按二进制位进行</a:t>
                      </a:r>
                      <a:r>
                        <a:rPr lang="en-US" altLang="zh-CN" sz="1400" b="0" i="0">
                          <a:solidFill>
                            <a:srgbClr val="333333"/>
                          </a:solidFill>
                          <a:latin typeface="Helvetica Neue"/>
                          <a:ea typeface="Helvetica Neue"/>
                        </a:rPr>
                        <a:t>"</a:t>
                      </a:r>
                      <a:r>
                        <a:rPr lang="zh-CN" altLang="en-US" sz="1400" b="0" i="0">
                          <a:solidFill>
                            <a:srgbClr val="333333"/>
                          </a:solidFill>
                          <a:latin typeface="Helvetica Neue"/>
                          <a:ea typeface="Helvetica Neue"/>
                        </a:rPr>
                        <a:t>或</a:t>
                      </a:r>
                      <a:r>
                        <a:rPr lang="en-US" altLang="zh-CN" sz="1400" b="0" i="0">
                          <a:solidFill>
                            <a:srgbClr val="333333"/>
                          </a:solidFill>
                          <a:latin typeface="Helvetica Neue"/>
                          <a:ea typeface="Helvetica Neue"/>
                        </a:rPr>
                        <a:t>"</a:t>
                      </a:r>
                      <a:r>
                        <a:rPr lang="zh-CN" altLang="en-US" sz="1400" b="0" i="0">
                          <a:solidFill>
                            <a:srgbClr val="333333"/>
                          </a:solidFill>
                          <a:latin typeface="Helvetica Neue"/>
                          <a:ea typeface="Helvetica Neue"/>
                        </a:rPr>
                        <a:t>运算。</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 | B) </a:t>
                      </a:r>
                      <a:r>
                        <a:rPr lang="zh-CN" altLang="en-US" sz="1400" b="0" i="0">
                          <a:solidFill>
                            <a:srgbClr val="333333"/>
                          </a:solidFill>
                          <a:latin typeface="Helvetica Neue"/>
                          <a:ea typeface="Helvetica Neue"/>
                        </a:rPr>
                        <a:t>将得到 </a:t>
                      </a:r>
                      <a:r>
                        <a:rPr lang="en-US" altLang="zh-CN" sz="1400" b="0" i="0">
                          <a:solidFill>
                            <a:srgbClr val="333333"/>
                          </a:solidFill>
                          <a:latin typeface="Helvetica Neue"/>
                          <a:ea typeface="Helvetica Neue"/>
                        </a:rPr>
                        <a:t>61</a:t>
                      </a:r>
                      <a:r>
                        <a:rPr lang="zh-CN" altLang="en-US" sz="1400" b="0" i="0">
                          <a:solidFill>
                            <a:srgbClr val="333333"/>
                          </a:solidFill>
                          <a:latin typeface="Helvetica Neue"/>
                          <a:ea typeface="Helvetica Neue"/>
                        </a:rPr>
                        <a:t>，即为 </a:t>
                      </a:r>
                      <a:r>
                        <a:rPr lang="en-US" altLang="zh-CN" sz="1400" b="0" i="0">
                          <a:solidFill>
                            <a:srgbClr val="333333"/>
                          </a:solidFill>
                          <a:latin typeface="Helvetica Neue"/>
                          <a:ea typeface="Helvetica Neue"/>
                        </a:rPr>
                        <a:t>0011 1101</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241935">
                <a:tc>
                  <a:txBody>
                    <a:bodyPr/>
                    <a:p>
                      <a:pPr marL="0" indent="0" fontAlgn="t">
                        <a:lnSpc>
                          <a:spcPts val="2100"/>
                        </a:lnSpc>
                        <a:spcBef>
                          <a:spcPct val="0"/>
                        </a:spcBef>
                        <a:spcAft>
                          <a:spcPct val="0"/>
                        </a:spcAft>
                        <a:buNone/>
                      </a:pPr>
                      <a:r>
                        <a:rPr lang="en-US" altLang="zh-CN" sz="1400" b="0" i="0">
                          <a:solidFill>
                            <a:srgbClr val="333333"/>
                          </a:solidFill>
                          <a:latin typeface="Helvetica Neue"/>
                          <a:ea typeface="Helvetica Neue"/>
                        </a:rPr>
                        <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latinLnBrk="1">
                        <a:lnSpc>
                          <a:spcPts val="2100"/>
                        </a:lnSpc>
                        <a:spcBef>
                          <a:spcPct val="0"/>
                        </a:spcBef>
                        <a:spcAft>
                          <a:spcPct val="0"/>
                        </a:spcAft>
                      </a:pPr>
                      <a:r>
                        <a:rPr lang="zh-CN" altLang="en-US" sz="1400" b="0" i="0">
                          <a:solidFill>
                            <a:srgbClr val="333333"/>
                          </a:solidFill>
                          <a:latin typeface="Helvetica Neue"/>
                          <a:ea typeface="Helvetica Neue"/>
                        </a:rPr>
                        <a:t>取反运算符，按二进制位进行</a:t>
                      </a:r>
                      <a:r>
                        <a:rPr lang="en-US" altLang="zh-CN" sz="1400" b="0" i="0">
                          <a:solidFill>
                            <a:srgbClr val="333333"/>
                          </a:solidFill>
                          <a:latin typeface="Helvetica Neue"/>
                          <a:ea typeface="Helvetica Neue"/>
                        </a:rPr>
                        <a:t>"</a:t>
                      </a:r>
                      <a:r>
                        <a:rPr lang="zh-CN" altLang="en-US" sz="1400" b="0" i="0">
                          <a:solidFill>
                            <a:srgbClr val="333333"/>
                          </a:solidFill>
                          <a:latin typeface="Helvetica Neue"/>
                          <a:ea typeface="Helvetica Neue"/>
                        </a:rPr>
                        <a:t>取反</a:t>
                      </a:r>
                      <a:r>
                        <a:rPr lang="en-US" altLang="zh-CN" sz="1400" b="0" i="0">
                          <a:solidFill>
                            <a:srgbClr val="333333"/>
                          </a:solidFill>
                          <a:latin typeface="Helvetica Neue"/>
                          <a:ea typeface="Helvetica Neue"/>
                        </a:rPr>
                        <a:t>"</a:t>
                      </a:r>
                      <a:r>
                        <a:rPr lang="zh-CN" altLang="en-US" sz="1400" b="0" i="0">
                          <a:solidFill>
                            <a:srgbClr val="333333"/>
                          </a:solidFill>
                          <a:latin typeface="Helvetica Neue"/>
                          <a:ea typeface="Helvetica Neue"/>
                        </a:rPr>
                        <a:t>运算。</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 ) </a:t>
                      </a:r>
                      <a:r>
                        <a:rPr lang="zh-CN" altLang="en-US" sz="1400" b="0" i="0">
                          <a:solidFill>
                            <a:srgbClr val="333333"/>
                          </a:solidFill>
                          <a:latin typeface="Helvetica Neue"/>
                          <a:ea typeface="Helvetica Neue"/>
                        </a:rPr>
                        <a:t>将得到 </a:t>
                      </a:r>
                      <a:r>
                        <a:rPr lang="en-US" altLang="zh-CN" sz="1400" b="0" i="0">
                          <a:solidFill>
                            <a:srgbClr val="333333"/>
                          </a:solidFill>
                          <a:latin typeface="Helvetica Neue"/>
                          <a:ea typeface="Helvetica Neue"/>
                        </a:rPr>
                        <a:t>-61</a:t>
                      </a:r>
                      <a:r>
                        <a:rPr lang="zh-CN" altLang="en-US" sz="1400" b="0" i="0">
                          <a:solidFill>
                            <a:srgbClr val="333333"/>
                          </a:solidFill>
                          <a:latin typeface="Helvetica Neue"/>
                          <a:ea typeface="Helvetica Neue"/>
                        </a:rPr>
                        <a:t>，即为 </a:t>
                      </a:r>
                      <a:r>
                        <a:rPr lang="en-US" altLang="zh-CN" sz="1400" b="0" i="0">
                          <a:solidFill>
                            <a:srgbClr val="333333"/>
                          </a:solidFill>
                          <a:latin typeface="Helvetica Neue"/>
                          <a:ea typeface="Helvetica Neue"/>
                        </a:rPr>
                        <a:t>1100 0011</a:t>
                      </a:r>
                      <a:r>
                        <a:rPr lang="zh-CN" altLang="en-US" sz="1400" b="0" i="0">
                          <a:solidFill>
                            <a:srgbClr val="333333"/>
                          </a:solidFill>
                          <a:latin typeface="Helvetica Neue"/>
                          <a:ea typeface="Helvetica Neue"/>
                        </a:rPr>
                        <a:t>，一个有符号二进制数的补码形式</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241935">
                <a:tc>
                  <a:txBody>
                    <a:bodyPr/>
                    <a:p>
                      <a:pPr marL="0" indent="0" fontAlgn="t">
                        <a:lnSpc>
                          <a:spcPts val="2100"/>
                        </a:lnSpc>
                        <a:spcBef>
                          <a:spcPct val="0"/>
                        </a:spcBef>
                        <a:spcAft>
                          <a:spcPct val="0"/>
                        </a:spcAft>
                        <a:buNone/>
                      </a:pPr>
                      <a:r>
                        <a:rPr lang="en-US" altLang="zh-CN" sz="1400" b="0" i="0">
                          <a:solidFill>
                            <a:srgbClr val="333333"/>
                          </a:solidFill>
                          <a:latin typeface="Helvetica Neue"/>
                          <a:ea typeface="Helvetica Neue"/>
                        </a:rPr>
                        <a:t>&lt;&lt;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二进制左移运算符。将一个运算对象的各二进制位全部左移若干位（左边的二进制位丢弃，右边补</a:t>
                      </a:r>
                      <a:r>
                        <a:rPr lang="en-US" altLang="zh-CN" sz="1400" b="0" i="0">
                          <a:solidFill>
                            <a:srgbClr val="333333"/>
                          </a:solidFill>
                          <a:latin typeface="Helvetica Neue"/>
                          <a:ea typeface="Helvetica Neue"/>
                        </a:rPr>
                        <a:t>0</a:t>
                      </a:r>
                      <a:r>
                        <a:rPr lang="zh-CN" altLang="en-US" sz="1400" b="0" i="0">
                          <a:solidFill>
                            <a:srgbClr val="333333"/>
                          </a:solidFill>
                          <a:latin typeface="Helvetica Neue"/>
                          <a:ea typeface="Helvetica Neue"/>
                        </a:rPr>
                        <a:t>）。</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 &lt;&lt; 2 </a:t>
                      </a:r>
                      <a:r>
                        <a:rPr lang="zh-CN" altLang="en-US" sz="1400" b="0" i="0">
                          <a:solidFill>
                            <a:srgbClr val="333333"/>
                          </a:solidFill>
                          <a:latin typeface="Helvetica Neue"/>
                          <a:ea typeface="Helvetica Neue"/>
                        </a:rPr>
                        <a:t>将得到 </a:t>
                      </a:r>
                      <a:r>
                        <a:rPr lang="en-US" altLang="zh-CN" sz="1400" b="0" i="0">
                          <a:solidFill>
                            <a:srgbClr val="333333"/>
                          </a:solidFill>
                          <a:latin typeface="Helvetica Neue"/>
                          <a:ea typeface="Helvetica Neue"/>
                        </a:rPr>
                        <a:t>240</a:t>
                      </a:r>
                      <a:r>
                        <a:rPr lang="zh-CN" altLang="en-US" sz="1400" b="0" i="0">
                          <a:solidFill>
                            <a:srgbClr val="333333"/>
                          </a:solidFill>
                          <a:latin typeface="Helvetica Neue"/>
                          <a:ea typeface="Helvetica Neue"/>
                        </a:rPr>
                        <a:t>，即为 </a:t>
                      </a:r>
                      <a:r>
                        <a:rPr lang="en-US" altLang="zh-CN" sz="1400" b="0" i="0">
                          <a:solidFill>
                            <a:srgbClr val="333333"/>
                          </a:solidFill>
                          <a:latin typeface="Helvetica Neue"/>
                          <a:ea typeface="Helvetica Neue"/>
                        </a:rPr>
                        <a:t>1111 0000</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241935">
                <a:tc>
                  <a:txBody>
                    <a:bodyPr/>
                    <a:p>
                      <a:pPr marL="0" indent="0" fontAlgn="t">
                        <a:lnSpc>
                          <a:spcPts val="2100"/>
                        </a:lnSpc>
                        <a:spcBef>
                          <a:spcPct val="0"/>
                        </a:spcBef>
                        <a:spcAft>
                          <a:spcPct val="0"/>
                        </a:spcAft>
                        <a:buNone/>
                      </a:pPr>
                      <a:r>
                        <a:rPr lang="en-US" altLang="zh-CN" sz="1400" b="0" i="0">
                          <a:solidFill>
                            <a:srgbClr val="333333"/>
                          </a:solidFill>
                          <a:latin typeface="Helvetica Neue"/>
                          <a:ea typeface="Helvetica Neue"/>
                        </a:rPr>
                        <a:t>&gt;&gt;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二进制右移运算符。将一个数的各二进制位全部右移若干位，正数左补</a:t>
                      </a:r>
                      <a:r>
                        <a:rPr lang="en-US" altLang="zh-CN" sz="1400" b="0" i="0">
                          <a:solidFill>
                            <a:srgbClr val="333333"/>
                          </a:solidFill>
                          <a:latin typeface="Helvetica Neue"/>
                          <a:ea typeface="Helvetica Neue"/>
                        </a:rPr>
                        <a:t>0</a:t>
                      </a:r>
                      <a:r>
                        <a:rPr lang="zh-CN" altLang="en-US" sz="1400" b="0" i="0">
                          <a:solidFill>
                            <a:srgbClr val="333333"/>
                          </a:solidFill>
                          <a:latin typeface="Helvetica Neue"/>
                          <a:ea typeface="Helvetica Neue"/>
                        </a:rPr>
                        <a:t>，负数左补</a:t>
                      </a:r>
                      <a:r>
                        <a:rPr lang="en-US" altLang="zh-CN" sz="1400" b="0" i="0">
                          <a:solidFill>
                            <a:srgbClr val="333333"/>
                          </a:solidFill>
                          <a:latin typeface="Helvetica Neue"/>
                          <a:ea typeface="Helvetica Neue"/>
                        </a:rPr>
                        <a:t>1</a:t>
                      </a:r>
                      <a:r>
                        <a:rPr lang="zh-CN" altLang="en-US" sz="1400" b="0" i="0">
                          <a:solidFill>
                            <a:srgbClr val="333333"/>
                          </a:solidFill>
                          <a:latin typeface="Helvetica Neue"/>
                          <a:ea typeface="Helvetica Neue"/>
                        </a:rPr>
                        <a:t>，右边丢弃。</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 &gt;&gt; 2 </a:t>
                      </a:r>
                      <a:r>
                        <a:rPr lang="zh-CN" altLang="en-US" sz="1400" b="0" i="0">
                          <a:solidFill>
                            <a:srgbClr val="333333"/>
                          </a:solidFill>
                          <a:latin typeface="Helvetica Neue"/>
                          <a:ea typeface="Helvetica Neue"/>
                        </a:rPr>
                        <a:t>将得到 </a:t>
                      </a:r>
                      <a:r>
                        <a:rPr lang="en-US" altLang="zh-CN" sz="1400" b="0" i="0">
                          <a:solidFill>
                            <a:srgbClr val="333333"/>
                          </a:solidFill>
                          <a:latin typeface="Helvetica Neue"/>
                          <a:ea typeface="Helvetica Neue"/>
                        </a:rPr>
                        <a:t>15</a:t>
                      </a:r>
                      <a:r>
                        <a:rPr lang="zh-CN" altLang="en-US" sz="1400" b="0" i="0">
                          <a:solidFill>
                            <a:srgbClr val="333333"/>
                          </a:solidFill>
                          <a:latin typeface="Helvetica Neue"/>
                          <a:ea typeface="Helvetica Neue"/>
                        </a:rPr>
                        <a:t>，即为 </a:t>
                      </a:r>
                      <a:r>
                        <a:rPr lang="en-US" altLang="zh-CN" sz="1400" b="0" i="0">
                          <a:solidFill>
                            <a:srgbClr val="333333"/>
                          </a:solidFill>
                          <a:latin typeface="Helvetica Neue"/>
                          <a:ea typeface="Helvetica Neue"/>
                        </a:rPr>
                        <a:t>0000 1111</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bl>
          </a:graphicData>
        </a:graphic>
      </p:graphicFrame>
    </p:spTree>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pPr marR="0" defTabSz="935990" rtl="0" eaLnBrk="1" fontAlgn="auto" latinLnBrk="0" hangingPunct="1">
              <a:lnSpc>
                <a:spcPct val="100000"/>
              </a:lnSpc>
              <a:spcBef>
                <a:spcPct val="0"/>
              </a:spcBef>
              <a:spcAft>
                <a:spcPct val="0"/>
              </a:spcAft>
            </a:pPr>
            <a:r>
              <a:rPr lang="en-US" altLang="zh-CN" spc="300" dirty="0">
                <a:latin typeface="+mj-ea"/>
                <a:sym typeface="+mn-ea"/>
              </a:rPr>
              <a:t>C/C++     </a:t>
            </a:r>
            <a:endParaRPr lang="zh-CN" altLang="en-US" b="1">
              <a:solidFill>
                <a:schemeClr val="tx1"/>
              </a:solidFill>
              <a:sym typeface="+mn-ea"/>
            </a:endParaRPr>
          </a:p>
        </p:txBody>
      </p:sp>
      <p:sp>
        <p:nvSpPr>
          <p:cNvPr id="41986" name="文本框 2"/>
          <p:cNvSpPr txBox="1"/>
          <p:nvPr/>
        </p:nvSpPr>
        <p:spPr>
          <a:xfrm>
            <a:off x="593725" y="739140"/>
            <a:ext cx="4062413" cy="368300"/>
          </a:xfrm>
          <a:prstGeom prst="rect">
            <a:avLst/>
          </a:prstGeom>
          <a:noFill/>
          <a:ln w="9525">
            <a:noFill/>
          </a:ln>
        </p:spPr>
        <p:txBody>
          <a:bodyPr wrap="square" anchor="t" anchorCtr="0">
            <a:spAutoFit/>
          </a:bodyPr>
          <a:p>
            <a:pPr marL="0" indent="0">
              <a:spcBef>
                <a:spcPts val="600"/>
              </a:spcBef>
              <a:spcAft>
                <a:spcPts val="600"/>
              </a:spcAft>
            </a:pPr>
            <a:r>
              <a:rPr lang="zh-CN" altLang="en-US" b="1">
                <a:solidFill>
                  <a:schemeClr val="bg2"/>
                </a:solidFill>
                <a:latin typeface="Arial" panose="020B0604020202020204" pitchFamily="34" charset="0"/>
              </a:rPr>
              <a:t>赋值运算符</a:t>
            </a:r>
            <a:endParaRPr lang="zh-CN" altLang="en-US" b="1">
              <a:solidFill>
                <a:schemeClr val="bg2"/>
              </a:solidFill>
              <a:latin typeface="Arial" panose="020B0604020202020204" pitchFamily="34" charset="0"/>
            </a:endParaRPr>
          </a:p>
        </p:txBody>
      </p:sp>
      <p:graphicFrame>
        <p:nvGraphicFramePr>
          <p:cNvPr id="2" name="表格 1"/>
          <p:cNvGraphicFramePr/>
          <p:nvPr/>
        </p:nvGraphicFramePr>
        <p:xfrm>
          <a:off x="693103" y="1107556"/>
          <a:ext cx="10448290" cy="4829810"/>
        </p:xfrm>
        <a:graphic>
          <a:graphicData uri="http://schemas.openxmlformats.org/drawingml/2006/table">
            <a:tbl>
              <a:tblPr/>
              <a:tblGrid>
                <a:gridCol w="806450"/>
                <a:gridCol w="5831205"/>
                <a:gridCol w="3810635"/>
              </a:tblGrid>
              <a:tr h="177165">
                <a:tc>
                  <a:txBody>
                    <a:bodyPr/>
                    <a:p>
                      <a:pPr marL="0" indent="0" algn="l" fontAlgn="t">
                        <a:spcBef>
                          <a:spcPct val="0"/>
                        </a:spcBef>
                        <a:spcAft>
                          <a:spcPct val="0"/>
                        </a:spcAft>
                      </a:pPr>
                      <a:r>
                        <a:rPr lang="zh-CN" altLang="en-US" sz="1400" b="0" i="0">
                          <a:solidFill>
                            <a:srgbClr val="FFFFFF"/>
                          </a:solidFill>
                          <a:latin typeface="Helvetica Neue"/>
                          <a:ea typeface="Helvetica Neue"/>
                        </a:rPr>
                        <a:t>运算符</a:t>
                      </a:r>
                      <a:endParaRPr lang="zh-CN" altLang="en-US" sz="14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c>
                  <a:txBody>
                    <a:bodyPr/>
                    <a:p>
                      <a:pPr marL="0" indent="0" algn="l" fontAlgn="t">
                        <a:spcBef>
                          <a:spcPct val="0"/>
                        </a:spcBef>
                        <a:spcAft>
                          <a:spcPct val="0"/>
                        </a:spcAft>
                      </a:pPr>
                      <a:r>
                        <a:rPr lang="zh-CN" altLang="en-US" sz="1400" b="0" i="0">
                          <a:solidFill>
                            <a:srgbClr val="FFFFFF"/>
                          </a:solidFill>
                          <a:latin typeface="Helvetica Neue"/>
                          <a:ea typeface="Helvetica Neue"/>
                        </a:rPr>
                        <a:t>描述</a:t>
                      </a:r>
                      <a:endParaRPr lang="zh-CN" altLang="en-US" sz="14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c>
                  <a:txBody>
                    <a:bodyPr/>
                    <a:p>
                      <a:pPr marL="0" indent="0" algn="l" fontAlgn="t">
                        <a:spcBef>
                          <a:spcPct val="0"/>
                        </a:spcBef>
                        <a:spcAft>
                          <a:spcPct val="0"/>
                        </a:spcAft>
                      </a:pPr>
                      <a:r>
                        <a:rPr lang="zh-CN" altLang="en-US" sz="1400" b="0" i="0">
                          <a:solidFill>
                            <a:srgbClr val="FFFFFF"/>
                          </a:solidFill>
                          <a:latin typeface="Helvetica Neue"/>
                          <a:ea typeface="Helvetica Neue"/>
                        </a:rPr>
                        <a:t>实例</a:t>
                      </a:r>
                      <a:endParaRPr lang="zh-CN" altLang="en-US" sz="14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r>
              <a:tr h="429895">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简单的赋值运算符，把右边操作数的值赋给左边操作数</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C = A + B </a:t>
                      </a:r>
                      <a:r>
                        <a:rPr lang="zh-CN" altLang="en-US" sz="1400" b="0" i="0">
                          <a:solidFill>
                            <a:srgbClr val="333333"/>
                          </a:solidFill>
                          <a:latin typeface="Helvetica Neue"/>
                          <a:ea typeface="Helvetica Neue"/>
                        </a:rPr>
                        <a:t>将把 </a:t>
                      </a:r>
                      <a:r>
                        <a:rPr lang="en-US" altLang="zh-CN" sz="1400" b="0" i="0">
                          <a:solidFill>
                            <a:srgbClr val="333333"/>
                          </a:solidFill>
                          <a:latin typeface="Helvetica Neue"/>
                          <a:ea typeface="Helvetica Neue"/>
                        </a:rPr>
                        <a:t>A + B </a:t>
                      </a:r>
                      <a:r>
                        <a:rPr lang="zh-CN" altLang="en-US" sz="1400" b="0" i="0">
                          <a:solidFill>
                            <a:srgbClr val="333333"/>
                          </a:solidFill>
                          <a:latin typeface="Helvetica Neue"/>
                          <a:ea typeface="Helvetica Neue"/>
                        </a:rPr>
                        <a:t>的值赋给 </a:t>
                      </a:r>
                      <a:r>
                        <a:rPr lang="en-US" altLang="zh-CN" sz="1400" b="0" i="0">
                          <a:solidFill>
                            <a:srgbClr val="333333"/>
                          </a:solidFill>
                          <a:latin typeface="Helvetica Neue"/>
                          <a:ea typeface="Helvetica Neue"/>
                        </a:rPr>
                        <a:t>C</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433705">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加且赋值运算符，把右边操作数加上左边操作数的结果赋值给左边操作数</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C += A </a:t>
                      </a:r>
                      <a:r>
                        <a:rPr lang="zh-CN" altLang="en-US" sz="1400" b="0" i="0">
                          <a:solidFill>
                            <a:srgbClr val="333333"/>
                          </a:solidFill>
                          <a:latin typeface="Helvetica Neue"/>
                          <a:ea typeface="Helvetica Neue"/>
                        </a:rPr>
                        <a:t>相当于 </a:t>
                      </a:r>
                      <a:r>
                        <a:rPr lang="en-US" altLang="zh-CN" sz="1400" b="0" i="0">
                          <a:solidFill>
                            <a:srgbClr val="333333"/>
                          </a:solidFill>
                          <a:latin typeface="Helvetica Neue"/>
                          <a:ea typeface="Helvetica Neue"/>
                        </a:rPr>
                        <a:t>C = C + A</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93700">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减且赋值运算符，把左边操作数减去右边操作数的结果赋值给左边操作数</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C -= A </a:t>
                      </a:r>
                      <a:r>
                        <a:rPr lang="zh-CN" altLang="en-US" sz="1400" b="0" i="0">
                          <a:solidFill>
                            <a:srgbClr val="333333"/>
                          </a:solidFill>
                          <a:latin typeface="Helvetica Neue"/>
                          <a:ea typeface="Helvetica Neue"/>
                        </a:rPr>
                        <a:t>相当于 </a:t>
                      </a:r>
                      <a:r>
                        <a:rPr lang="en-US" altLang="zh-CN" sz="1400" b="0" i="0">
                          <a:solidFill>
                            <a:srgbClr val="333333"/>
                          </a:solidFill>
                          <a:latin typeface="Helvetica Neue"/>
                          <a:ea typeface="Helvetica Neue"/>
                        </a:rPr>
                        <a:t>C = C - A</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53695">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乘且赋值运算符，把右边操作数乘以左边操作数的结果赋值给左边操作数</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C *= A </a:t>
                      </a:r>
                      <a:r>
                        <a:rPr lang="zh-CN" altLang="en-US" sz="1400" b="0" i="0">
                          <a:solidFill>
                            <a:srgbClr val="333333"/>
                          </a:solidFill>
                          <a:latin typeface="Helvetica Neue"/>
                          <a:ea typeface="Helvetica Neue"/>
                        </a:rPr>
                        <a:t>相当于 </a:t>
                      </a:r>
                      <a:r>
                        <a:rPr lang="en-US" altLang="zh-CN" sz="1400" b="0" i="0">
                          <a:solidFill>
                            <a:srgbClr val="333333"/>
                          </a:solidFill>
                          <a:latin typeface="Helvetica Neue"/>
                          <a:ea typeface="Helvetica Neue"/>
                        </a:rPr>
                        <a:t>C = C * A</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63855">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除且赋值运算符，把左边操作数除以右边操作数的结果赋值给左边操作数</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C /= A </a:t>
                      </a:r>
                      <a:r>
                        <a:rPr lang="zh-CN" altLang="en-US" sz="1400" b="0" i="0">
                          <a:solidFill>
                            <a:srgbClr val="333333"/>
                          </a:solidFill>
                          <a:latin typeface="Helvetica Neue"/>
                          <a:ea typeface="Helvetica Neue"/>
                        </a:rPr>
                        <a:t>相当于 </a:t>
                      </a:r>
                      <a:r>
                        <a:rPr lang="en-US" altLang="zh-CN" sz="1400" b="0" i="0">
                          <a:solidFill>
                            <a:srgbClr val="333333"/>
                          </a:solidFill>
                          <a:latin typeface="Helvetica Neue"/>
                          <a:ea typeface="Helvetica Neue"/>
                        </a:rPr>
                        <a:t>C = C / A</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53695">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求模且赋值运算符，求两个操作数的模赋值给左边操作数</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C %= A </a:t>
                      </a:r>
                      <a:r>
                        <a:rPr lang="zh-CN" altLang="en-US" sz="1400" b="0" i="0">
                          <a:solidFill>
                            <a:srgbClr val="333333"/>
                          </a:solidFill>
                          <a:latin typeface="Helvetica Neue"/>
                          <a:ea typeface="Helvetica Neue"/>
                        </a:rPr>
                        <a:t>相当于 </a:t>
                      </a:r>
                      <a:r>
                        <a:rPr lang="en-US" altLang="zh-CN" sz="1400" b="0" i="0">
                          <a:solidFill>
                            <a:srgbClr val="333333"/>
                          </a:solidFill>
                          <a:latin typeface="Helvetica Neue"/>
                          <a:ea typeface="Helvetica Neue"/>
                        </a:rPr>
                        <a:t>C = C % A</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282575">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&lt;&lt;=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左移且赋值运算符</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C &lt;&lt;= 2 </a:t>
                      </a:r>
                      <a:r>
                        <a:rPr lang="zh-CN" altLang="en-US" sz="1400" b="0" i="0">
                          <a:solidFill>
                            <a:srgbClr val="333333"/>
                          </a:solidFill>
                          <a:latin typeface="Helvetica Neue"/>
                          <a:ea typeface="Helvetica Neue"/>
                        </a:rPr>
                        <a:t>等同于 </a:t>
                      </a:r>
                      <a:r>
                        <a:rPr lang="en-US" altLang="zh-CN" sz="1400" b="0" i="0">
                          <a:solidFill>
                            <a:srgbClr val="333333"/>
                          </a:solidFill>
                          <a:latin typeface="Helvetica Neue"/>
                          <a:ea typeface="Helvetica Neue"/>
                        </a:rPr>
                        <a:t>C = C &lt;&lt; 2</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29565">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&gt;&gt;=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右移且赋值运算符</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C &gt;&gt;= 2 </a:t>
                      </a:r>
                      <a:r>
                        <a:rPr lang="zh-CN" altLang="en-US" sz="1400" b="0" i="0">
                          <a:solidFill>
                            <a:srgbClr val="333333"/>
                          </a:solidFill>
                          <a:latin typeface="Helvetica Neue"/>
                          <a:ea typeface="Helvetica Neue"/>
                        </a:rPr>
                        <a:t>等同于 </a:t>
                      </a:r>
                      <a:r>
                        <a:rPr lang="en-US" altLang="zh-CN" sz="1400" b="0" i="0">
                          <a:solidFill>
                            <a:srgbClr val="333333"/>
                          </a:solidFill>
                          <a:latin typeface="Helvetica Neue"/>
                          <a:ea typeface="Helvetica Neue"/>
                        </a:rPr>
                        <a:t>C = C &gt;&gt; 2</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53695">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&amp;=</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按位与且赋值运算符</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C &amp;= 2 </a:t>
                      </a:r>
                      <a:r>
                        <a:rPr lang="zh-CN" altLang="en-US" sz="1400" b="0" i="0">
                          <a:solidFill>
                            <a:srgbClr val="333333"/>
                          </a:solidFill>
                          <a:latin typeface="Helvetica Neue"/>
                          <a:ea typeface="Helvetica Neue"/>
                        </a:rPr>
                        <a:t>等同于 </a:t>
                      </a:r>
                      <a:r>
                        <a:rPr lang="en-US" altLang="zh-CN" sz="1400" b="0" i="0">
                          <a:solidFill>
                            <a:srgbClr val="333333"/>
                          </a:solidFill>
                          <a:latin typeface="Helvetica Neue"/>
                          <a:ea typeface="Helvetica Neue"/>
                        </a:rPr>
                        <a:t>C = C &amp; 2</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53695">
                <a:tc>
                  <a:txBody>
                    <a:bodyPr/>
                    <a:p>
                      <a:pPr marL="0" algn="l" fontAlgn="t">
                        <a:lnSpc>
                          <a:spcPts val="2100"/>
                        </a:lnSpc>
                        <a:buClrTx/>
                        <a:buSzTx/>
                        <a:buFontTx/>
                      </a:pPr>
                      <a:r>
                        <a:rPr lang="zh-CN" altLang="en-US" sz="1400" b="0" i="0">
                          <a:solidFill>
                            <a:srgbClr val="333333"/>
                          </a:solidFill>
                          <a:latin typeface="Helvetica Neue"/>
                          <a:ea typeface="Helvetica Neue"/>
                        </a:rPr>
                        <a:t>^=</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algn="l" fontAlgn="t">
                        <a:lnSpc>
                          <a:spcPts val="2100"/>
                        </a:lnSpc>
                        <a:buClrTx/>
                        <a:buSzTx/>
                        <a:buFontTx/>
                      </a:pPr>
                      <a:r>
                        <a:rPr lang="zh-CN" altLang="en-US" sz="1400" b="0" i="0">
                          <a:solidFill>
                            <a:srgbClr val="333333"/>
                          </a:solidFill>
                          <a:latin typeface="Helvetica Neue"/>
                          <a:ea typeface="Helvetica Neue"/>
                        </a:rPr>
                        <a:t>按位异或且赋值运算符</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algn="l" fontAlgn="t">
                        <a:lnSpc>
                          <a:spcPts val="2100"/>
                        </a:lnSpc>
                        <a:buClrTx/>
                        <a:buSzTx/>
                        <a:buFontTx/>
                      </a:pPr>
                      <a:r>
                        <a:rPr lang="zh-CN" altLang="en-US" sz="1400" b="0" i="0">
                          <a:solidFill>
                            <a:srgbClr val="333333"/>
                          </a:solidFill>
                          <a:latin typeface="Helvetica Neue"/>
                          <a:ea typeface="Helvetica Neue"/>
                        </a:rPr>
                        <a:t>C ^= 2 等同于 C = C ^ 2</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53695">
                <a:tc>
                  <a:txBody>
                    <a:bodyPr/>
                    <a:p>
                      <a:pPr marL="0" algn="l" fontAlgn="t">
                        <a:lnSpc>
                          <a:spcPts val="2100"/>
                        </a:lnSpc>
                        <a:buClrTx/>
                        <a:buSzTx/>
                        <a:buFontTx/>
                      </a:pPr>
                      <a:r>
                        <a:rPr lang="zh-CN" altLang="en-US" sz="1400" b="0" i="0">
                          <a:solidFill>
                            <a:srgbClr val="333333"/>
                          </a:solidFill>
                          <a:latin typeface="Helvetica Neue"/>
                          <a:ea typeface="Helvetica Neue"/>
                        </a:rPr>
                        <a:t>|=</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algn="l" fontAlgn="t">
                        <a:lnSpc>
                          <a:spcPts val="2100"/>
                        </a:lnSpc>
                        <a:buClrTx/>
                        <a:buSzTx/>
                        <a:buFontTx/>
                      </a:pPr>
                      <a:r>
                        <a:rPr lang="zh-CN" altLang="en-US" sz="1400" b="0" i="0">
                          <a:solidFill>
                            <a:srgbClr val="333333"/>
                          </a:solidFill>
                          <a:latin typeface="Helvetica Neue"/>
                          <a:ea typeface="Helvetica Neue"/>
                        </a:rPr>
                        <a:t>按位或且赋值运算符</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algn="l" fontAlgn="t">
                        <a:lnSpc>
                          <a:spcPts val="2100"/>
                        </a:lnSpc>
                        <a:buClrTx/>
                        <a:buSzTx/>
                        <a:buFontTx/>
                      </a:pPr>
                      <a:r>
                        <a:rPr lang="zh-CN" altLang="en-US" sz="1400" b="0" i="0">
                          <a:solidFill>
                            <a:srgbClr val="333333"/>
                          </a:solidFill>
                          <a:latin typeface="Helvetica Neue"/>
                          <a:ea typeface="Helvetica Neue"/>
                        </a:rPr>
                        <a:t>C |= 2 等同于 C = C | 2</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bl>
          </a:graphicData>
        </a:graphic>
      </p:graphicFrame>
    </p:spTree>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pPr marR="0" defTabSz="935990" rtl="0" eaLnBrk="1" fontAlgn="auto" latinLnBrk="0" hangingPunct="1">
              <a:lnSpc>
                <a:spcPct val="100000"/>
              </a:lnSpc>
              <a:spcBef>
                <a:spcPct val="0"/>
              </a:spcBef>
              <a:spcAft>
                <a:spcPct val="0"/>
              </a:spcAft>
            </a:pPr>
            <a:r>
              <a:rPr lang="en-US" altLang="zh-CN" spc="300" dirty="0">
                <a:latin typeface="+mj-ea"/>
                <a:sym typeface="+mn-ea"/>
              </a:rPr>
              <a:t>C/C++     </a:t>
            </a:r>
            <a:endParaRPr lang="zh-CN" altLang="en-US" b="1">
              <a:solidFill>
                <a:schemeClr val="tx1"/>
              </a:solidFill>
              <a:sym typeface="+mn-ea"/>
            </a:endParaRPr>
          </a:p>
        </p:txBody>
      </p:sp>
      <p:sp>
        <p:nvSpPr>
          <p:cNvPr id="41986" name="文本框 2"/>
          <p:cNvSpPr txBox="1"/>
          <p:nvPr/>
        </p:nvSpPr>
        <p:spPr>
          <a:xfrm>
            <a:off x="593725" y="739140"/>
            <a:ext cx="4062413" cy="368300"/>
          </a:xfrm>
          <a:prstGeom prst="rect">
            <a:avLst/>
          </a:prstGeom>
          <a:noFill/>
          <a:ln w="9525">
            <a:noFill/>
          </a:ln>
        </p:spPr>
        <p:txBody>
          <a:bodyPr wrap="square" anchor="t" anchorCtr="0">
            <a:spAutoFit/>
          </a:bodyPr>
          <a:p>
            <a:pPr marL="0" indent="0">
              <a:spcBef>
                <a:spcPts val="600"/>
              </a:spcBef>
              <a:spcAft>
                <a:spcPts val="600"/>
              </a:spcAft>
            </a:pPr>
            <a:r>
              <a:rPr lang="zh-CN" altLang="en-US" b="1">
                <a:solidFill>
                  <a:schemeClr val="bg2"/>
                </a:solidFill>
                <a:latin typeface="Arial" panose="020B0604020202020204" pitchFamily="34" charset="0"/>
              </a:rPr>
              <a:t>杂项运算符</a:t>
            </a:r>
            <a:endParaRPr lang="zh-CN" altLang="en-US" b="1">
              <a:solidFill>
                <a:schemeClr val="bg2"/>
              </a:solidFill>
              <a:latin typeface="Arial" panose="020B0604020202020204" pitchFamily="34" charset="0"/>
            </a:endParaRPr>
          </a:p>
        </p:txBody>
      </p:sp>
      <p:graphicFrame>
        <p:nvGraphicFramePr>
          <p:cNvPr id="2" name="表格 1"/>
          <p:cNvGraphicFramePr/>
          <p:nvPr/>
        </p:nvGraphicFramePr>
        <p:xfrm>
          <a:off x="693103" y="1107556"/>
          <a:ext cx="10448290" cy="3999865"/>
        </p:xfrm>
        <a:graphic>
          <a:graphicData uri="http://schemas.openxmlformats.org/drawingml/2006/table">
            <a:tbl>
              <a:tblPr/>
              <a:tblGrid>
                <a:gridCol w="2078990"/>
                <a:gridCol w="5902325"/>
                <a:gridCol w="2466975"/>
              </a:tblGrid>
              <a:tr h="177165">
                <a:tc>
                  <a:txBody>
                    <a:bodyPr/>
                    <a:p>
                      <a:pPr marL="0" indent="0" algn="l" fontAlgn="t">
                        <a:spcBef>
                          <a:spcPct val="0"/>
                        </a:spcBef>
                        <a:spcAft>
                          <a:spcPct val="0"/>
                        </a:spcAft>
                      </a:pPr>
                      <a:r>
                        <a:rPr lang="zh-CN" altLang="en-US" sz="1400" b="0" i="0">
                          <a:solidFill>
                            <a:srgbClr val="FFFFFF"/>
                          </a:solidFill>
                          <a:latin typeface="Helvetica Neue"/>
                          <a:ea typeface="Helvetica Neue"/>
                        </a:rPr>
                        <a:t>运算符</a:t>
                      </a:r>
                      <a:endParaRPr lang="zh-CN" altLang="en-US" sz="14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c>
                  <a:txBody>
                    <a:bodyPr/>
                    <a:p>
                      <a:pPr marL="0" indent="0" algn="l" fontAlgn="t">
                        <a:spcBef>
                          <a:spcPct val="0"/>
                        </a:spcBef>
                        <a:spcAft>
                          <a:spcPct val="0"/>
                        </a:spcAft>
                      </a:pPr>
                      <a:r>
                        <a:rPr lang="zh-CN" altLang="en-US" sz="1400" b="0" i="0">
                          <a:solidFill>
                            <a:srgbClr val="FFFFFF"/>
                          </a:solidFill>
                          <a:latin typeface="Helvetica Neue"/>
                          <a:ea typeface="Helvetica Neue"/>
                        </a:rPr>
                        <a:t>描述</a:t>
                      </a:r>
                      <a:endParaRPr lang="zh-CN" altLang="en-US" sz="14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c>
                  <a:txBody>
                    <a:bodyPr/>
                    <a:p>
                      <a:pPr marL="0" indent="0" algn="l" fontAlgn="t">
                        <a:spcBef>
                          <a:spcPct val="0"/>
                        </a:spcBef>
                        <a:spcAft>
                          <a:spcPct val="0"/>
                        </a:spcAft>
                      </a:pPr>
                      <a:r>
                        <a:rPr lang="zh-CN" altLang="en-US" sz="1400" b="0" i="0">
                          <a:solidFill>
                            <a:srgbClr val="FFFFFF"/>
                          </a:solidFill>
                          <a:latin typeface="Helvetica Neue"/>
                          <a:ea typeface="Helvetica Neue"/>
                        </a:rPr>
                        <a:t>实例</a:t>
                      </a:r>
                      <a:endParaRPr lang="zh-CN" altLang="en-US" sz="14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r>
              <a:tr h="429895">
                <a:tc>
                  <a:txBody>
                    <a:bodyPr/>
                    <a:p>
                      <a:pPr marL="0" indent="0" fontAlgn="t">
                        <a:lnSpc>
                          <a:spcPts val="2100"/>
                        </a:lnSpc>
                        <a:spcBef>
                          <a:spcPct val="0"/>
                        </a:spcBef>
                        <a:spcAft>
                          <a:spcPct val="0"/>
                        </a:spcAft>
                      </a:pPr>
                      <a:r>
                        <a:rPr lang="en-US" altLang="zh-CN" sz="1400" b="0" i="0">
                          <a:solidFill>
                            <a:schemeClr val="bg2"/>
                          </a:solidFill>
                          <a:latin typeface="Helvetica Neue"/>
                          <a:ea typeface="Helvetica Neue"/>
                        </a:rPr>
                        <a:t>sizeof</a:t>
                      </a:r>
                      <a:endParaRPr lang="en-US" altLang="zh-CN" sz="1400" b="0" i="0">
                        <a:solidFill>
                          <a:schemeClr val="bg2"/>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chemeClr val="bg2"/>
                          </a:solidFill>
                          <a:latin typeface="Helvetica Neue"/>
                          <a:ea typeface="Helvetica Neue"/>
                        </a:rPr>
                        <a:t>sizeof </a:t>
                      </a:r>
                      <a:r>
                        <a:rPr lang="zh-CN" altLang="en-US" sz="1400" b="0" i="0">
                          <a:solidFill>
                            <a:schemeClr val="bg2"/>
                          </a:solidFill>
                          <a:latin typeface="Helvetica Neue"/>
                          <a:ea typeface="Helvetica Neue"/>
                        </a:rPr>
                        <a:t>运算符返回变量的大小。例如，</a:t>
                      </a:r>
                      <a:r>
                        <a:rPr lang="en-US" altLang="zh-CN" sz="1400" b="0" i="0">
                          <a:solidFill>
                            <a:schemeClr val="bg2"/>
                          </a:solidFill>
                          <a:latin typeface="Helvetica Neue"/>
                          <a:ea typeface="Helvetica Neue"/>
                        </a:rPr>
                        <a:t>sizeof(a) </a:t>
                      </a:r>
                      <a:r>
                        <a:rPr lang="zh-CN" altLang="en-US" sz="1400" b="0" i="0">
                          <a:solidFill>
                            <a:schemeClr val="bg2"/>
                          </a:solidFill>
                          <a:latin typeface="Helvetica Neue"/>
                          <a:ea typeface="Helvetica Neue"/>
                        </a:rPr>
                        <a:t>将返回 </a:t>
                      </a:r>
                      <a:r>
                        <a:rPr lang="en-US" altLang="zh-CN" sz="1400" b="0" i="0">
                          <a:solidFill>
                            <a:schemeClr val="bg2"/>
                          </a:solidFill>
                          <a:latin typeface="Helvetica Neue"/>
                          <a:ea typeface="Helvetica Neue"/>
                        </a:rPr>
                        <a:t>4</a:t>
                      </a:r>
                      <a:r>
                        <a:rPr lang="zh-CN" altLang="en-US" sz="1400" b="0" i="0">
                          <a:solidFill>
                            <a:schemeClr val="bg2"/>
                          </a:solidFill>
                          <a:latin typeface="Helvetica Neue"/>
                          <a:ea typeface="Helvetica Neue"/>
                        </a:rPr>
                        <a:t>，其中 </a:t>
                      </a:r>
                      <a:r>
                        <a:rPr lang="en-US" altLang="zh-CN" sz="1400" b="0" i="0">
                          <a:solidFill>
                            <a:schemeClr val="bg2"/>
                          </a:solidFill>
                          <a:latin typeface="Helvetica Neue"/>
                          <a:ea typeface="Helvetica Neue"/>
                        </a:rPr>
                        <a:t>a </a:t>
                      </a:r>
                      <a:r>
                        <a:rPr lang="zh-CN" altLang="en-US" sz="1400" b="0" i="0">
                          <a:solidFill>
                            <a:schemeClr val="bg2"/>
                          </a:solidFill>
                          <a:latin typeface="Helvetica Neue"/>
                          <a:ea typeface="Helvetica Neue"/>
                        </a:rPr>
                        <a:t>是整数。</a:t>
                      </a:r>
                      <a:endParaRPr lang="zh-CN" altLang="en-US" sz="1400" b="0" i="0">
                        <a:solidFill>
                          <a:schemeClr val="bg2"/>
                        </a:solidFill>
                        <a:latin typeface="Helvetica Neue"/>
                        <a:ea typeface="Helvetica Neue"/>
                        <a:hlinkClick r:id="rId1"/>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sizeof</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433705">
                <a:tc>
                  <a:txBody>
                    <a:bodyPr/>
                    <a:p>
                      <a:pPr marL="0" indent="0" fontAlgn="t">
                        <a:lnSpc>
                          <a:spcPts val="2100"/>
                        </a:lnSpc>
                        <a:spcBef>
                          <a:spcPct val="0"/>
                        </a:spcBef>
                        <a:spcAft>
                          <a:spcPct val="0"/>
                        </a:spcAft>
                      </a:pPr>
                      <a:r>
                        <a:rPr lang="en-US" altLang="zh-CN" sz="1400" b="0" i="0">
                          <a:solidFill>
                            <a:schemeClr val="bg2"/>
                          </a:solidFill>
                          <a:latin typeface="Helvetica Neue"/>
                          <a:ea typeface="Helvetica Neue"/>
                        </a:rPr>
                        <a:t>Condition ? X : Y</a:t>
                      </a:r>
                      <a:endParaRPr lang="en-US" altLang="zh-CN" sz="1400" b="0" i="0">
                        <a:solidFill>
                          <a:schemeClr val="bg2"/>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chemeClr val="bg2"/>
                          </a:solidFill>
                          <a:latin typeface="Helvetica Neue"/>
                          <a:ea typeface="Helvetica Neue"/>
                        </a:rPr>
                        <a:t>条件运算符。如果 </a:t>
                      </a:r>
                      <a:r>
                        <a:rPr lang="en-US" altLang="zh-CN" sz="1400" b="0" i="0">
                          <a:solidFill>
                            <a:schemeClr val="bg2"/>
                          </a:solidFill>
                          <a:latin typeface="Helvetica Neue"/>
                          <a:ea typeface="Helvetica Neue"/>
                        </a:rPr>
                        <a:t>Condition </a:t>
                      </a:r>
                      <a:r>
                        <a:rPr lang="zh-CN" altLang="en-US" sz="1400" b="0" i="0">
                          <a:solidFill>
                            <a:schemeClr val="bg2"/>
                          </a:solidFill>
                          <a:latin typeface="Helvetica Neue"/>
                          <a:ea typeface="Helvetica Neue"/>
                        </a:rPr>
                        <a:t>为真 </a:t>
                      </a:r>
                      <a:r>
                        <a:rPr lang="en-US" altLang="zh-CN" sz="1400" b="0" i="0">
                          <a:solidFill>
                            <a:schemeClr val="bg2"/>
                          </a:solidFill>
                          <a:latin typeface="Helvetica Neue"/>
                          <a:ea typeface="Helvetica Neue"/>
                        </a:rPr>
                        <a:t>? </a:t>
                      </a:r>
                      <a:r>
                        <a:rPr lang="zh-CN" altLang="en-US" sz="1400" b="0" i="0">
                          <a:solidFill>
                            <a:schemeClr val="bg2"/>
                          </a:solidFill>
                          <a:latin typeface="Helvetica Neue"/>
                          <a:ea typeface="Helvetica Neue"/>
                        </a:rPr>
                        <a:t>则值为 </a:t>
                      </a:r>
                      <a:r>
                        <a:rPr lang="en-US" altLang="zh-CN" sz="1400" b="0" i="0">
                          <a:solidFill>
                            <a:schemeClr val="bg2"/>
                          </a:solidFill>
                          <a:latin typeface="Helvetica Neue"/>
                          <a:ea typeface="Helvetica Neue"/>
                        </a:rPr>
                        <a:t>X : </a:t>
                      </a:r>
                      <a:r>
                        <a:rPr lang="zh-CN" altLang="en-US" sz="1400" b="0" i="0">
                          <a:solidFill>
                            <a:schemeClr val="bg2"/>
                          </a:solidFill>
                          <a:latin typeface="Helvetica Neue"/>
                          <a:ea typeface="Helvetica Neue"/>
                        </a:rPr>
                        <a:t>否则值为 </a:t>
                      </a:r>
                      <a:r>
                        <a:rPr lang="en-US" altLang="zh-CN" sz="1400" b="0" i="0">
                          <a:solidFill>
                            <a:schemeClr val="bg2"/>
                          </a:solidFill>
                          <a:latin typeface="Helvetica Neue"/>
                          <a:ea typeface="Helvetica Neue"/>
                        </a:rPr>
                        <a:t>Y</a:t>
                      </a:r>
                      <a:r>
                        <a:rPr lang="zh-CN" altLang="en-US" sz="1400" b="0" i="0">
                          <a:solidFill>
                            <a:schemeClr val="bg2"/>
                          </a:solidFill>
                          <a:latin typeface="Helvetica Neue"/>
                          <a:ea typeface="Helvetica Neue"/>
                        </a:rPr>
                        <a:t>。</a:t>
                      </a:r>
                      <a:endParaRPr lang="zh-CN" altLang="en-US" sz="1400" b="0" i="0">
                        <a:solidFill>
                          <a:schemeClr val="bg2"/>
                        </a:solidFill>
                        <a:latin typeface="Helvetica Neue"/>
                        <a:ea typeface="Helvetica Neue"/>
                        <a:hlinkClick r:id="rId2"/>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Condition ? X : Y</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93700">
                <a:tc>
                  <a:txBody>
                    <a:bodyPr/>
                    <a:p>
                      <a:pPr marL="0" indent="0" fontAlgn="t">
                        <a:lnSpc>
                          <a:spcPts val="2100"/>
                        </a:lnSpc>
                        <a:spcBef>
                          <a:spcPct val="0"/>
                        </a:spcBef>
                        <a:spcAft>
                          <a:spcPct val="0"/>
                        </a:spcAft>
                      </a:pPr>
                      <a:r>
                        <a:rPr lang="en-US" altLang="zh-CN" sz="1400" b="0" i="0">
                          <a:solidFill>
                            <a:schemeClr val="bg2"/>
                          </a:solidFill>
                          <a:latin typeface="Helvetica Neue"/>
                          <a:ea typeface="Helvetica Neue"/>
                        </a:rPr>
                        <a:t>,</a:t>
                      </a:r>
                      <a:endParaRPr lang="en-US" altLang="zh-CN" sz="1400" b="0" i="0">
                        <a:solidFill>
                          <a:schemeClr val="bg2"/>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chemeClr val="bg2"/>
                          </a:solidFill>
                          <a:latin typeface="Helvetica Neue"/>
                          <a:ea typeface="Helvetica Neue"/>
                        </a:rPr>
                        <a:t>逗号运算符会顺序执行一系列运算。整个逗号表达式的值是以逗号分隔的列表中的最后一个表达式的值。</a:t>
                      </a:r>
                      <a:endParaRPr lang="zh-CN" altLang="en-US" sz="1400" b="0" i="0">
                        <a:solidFill>
                          <a:schemeClr val="bg2"/>
                        </a:solidFill>
                        <a:latin typeface="Helvetica Neue"/>
                        <a:ea typeface="Helvetica Neue"/>
                        <a:hlinkClick r:id="rId3"/>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53695">
                <a:tc>
                  <a:txBody>
                    <a:bodyPr/>
                    <a:p>
                      <a:pPr marL="0" indent="0" fontAlgn="t">
                        <a:lnSpc>
                          <a:spcPts val="2100"/>
                        </a:lnSpc>
                        <a:spcBef>
                          <a:spcPct val="0"/>
                        </a:spcBef>
                        <a:spcAft>
                          <a:spcPct val="0"/>
                        </a:spcAft>
                      </a:pPr>
                      <a:r>
                        <a:rPr lang="en-US" altLang="zh-CN" sz="1400" b="0" i="0">
                          <a:solidFill>
                            <a:schemeClr val="bg2"/>
                          </a:solidFill>
                          <a:latin typeface="Helvetica Neue"/>
                          <a:ea typeface="Helvetica Neue"/>
                        </a:rPr>
                        <a:t>.</a:t>
                      </a:r>
                      <a:r>
                        <a:rPr lang="zh-CN" altLang="en-US" sz="1400" b="0" i="0">
                          <a:solidFill>
                            <a:schemeClr val="bg2"/>
                          </a:solidFill>
                          <a:latin typeface="Helvetica Neue"/>
                          <a:ea typeface="Helvetica Neue"/>
                        </a:rPr>
                        <a:t>（点）和 </a:t>
                      </a:r>
                      <a:r>
                        <a:rPr lang="en-US" altLang="zh-CN" sz="1400" b="0" i="0">
                          <a:solidFill>
                            <a:schemeClr val="bg2"/>
                          </a:solidFill>
                          <a:latin typeface="Helvetica Neue"/>
                          <a:ea typeface="Helvetica Neue"/>
                        </a:rPr>
                        <a:t>-&gt;</a:t>
                      </a:r>
                      <a:r>
                        <a:rPr lang="zh-CN" altLang="en-US" sz="1400" b="0" i="0">
                          <a:solidFill>
                            <a:schemeClr val="bg2"/>
                          </a:solidFill>
                          <a:latin typeface="Helvetica Neue"/>
                          <a:ea typeface="Helvetica Neue"/>
                        </a:rPr>
                        <a:t>（箭头）</a:t>
                      </a:r>
                      <a:endParaRPr lang="zh-CN" altLang="en-US" sz="1400" b="0" i="0">
                        <a:solidFill>
                          <a:schemeClr val="bg2"/>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chemeClr val="bg2"/>
                          </a:solidFill>
                          <a:latin typeface="Helvetica Neue"/>
                          <a:ea typeface="Helvetica Neue"/>
                        </a:rPr>
                        <a:t>成员运算符用于引用类、结构和共用体的成员。</a:t>
                      </a:r>
                      <a:endParaRPr lang="zh-CN" altLang="en-US" sz="1400" b="0" i="0">
                        <a:solidFill>
                          <a:schemeClr val="bg2"/>
                        </a:solidFill>
                        <a:latin typeface="Helvetica Neue"/>
                        <a:ea typeface="Helvetica Neue"/>
                        <a:hlinkClick r:id="rId4"/>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t>
                      </a:r>
                      <a:r>
                        <a:rPr lang="zh-CN" altLang="en-US" sz="1400" b="0" i="0">
                          <a:solidFill>
                            <a:srgbClr val="333333"/>
                          </a:solidFill>
                          <a:latin typeface="Helvetica Neue"/>
                          <a:ea typeface="Helvetica Neue"/>
                        </a:rPr>
                        <a:t>（点）和 </a:t>
                      </a:r>
                      <a:r>
                        <a:rPr lang="en-US" altLang="zh-CN" sz="1400" b="0" i="0">
                          <a:solidFill>
                            <a:srgbClr val="333333"/>
                          </a:solidFill>
                          <a:latin typeface="Helvetica Neue"/>
                          <a:ea typeface="Helvetica Neue"/>
                        </a:rPr>
                        <a:t>-&gt;</a:t>
                      </a:r>
                      <a:r>
                        <a:rPr lang="zh-CN" altLang="en-US" sz="1400" b="0" i="0">
                          <a:solidFill>
                            <a:srgbClr val="333333"/>
                          </a:solidFill>
                          <a:latin typeface="Helvetica Neue"/>
                          <a:ea typeface="Helvetica Neue"/>
                        </a:rPr>
                        <a:t>（箭头）</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63855">
                <a:tc>
                  <a:txBody>
                    <a:bodyPr/>
                    <a:p>
                      <a:pPr marL="0" indent="0" fontAlgn="t">
                        <a:lnSpc>
                          <a:spcPts val="2100"/>
                        </a:lnSpc>
                        <a:spcBef>
                          <a:spcPct val="0"/>
                        </a:spcBef>
                        <a:spcAft>
                          <a:spcPct val="0"/>
                        </a:spcAft>
                      </a:pPr>
                      <a:r>
                        <a:rPr lang="en-US" altLang="zh-CN" sz="1400" b="0" i="0">
                          <a:solidFill>
                            <a:schemeClr val="bg2"/>
                          </a:solidFill>
                          <a:latin typeface="Helvetica Neue"/>
                          <a:ea typeface="Helvetica Neue"/>
                        </a:rPr>
                        <a:t>Cast</a:t>
                      </a:r>
                      <a:endParaRPr lang="en-US" altLang="zh-CN" sz="1400" b="0" i="0">
                        <a:solidFill>
                          <a:schemeClr val="bg2"/>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chemeClr val="bg2"/>
                          </a:solidFill>
                          <a:latin typeface="Helvetica Neue"/>
                          <a:ea typeface="Helvetica Neue"/>
                        </a:rPr>
                        <a:t>强制转换运算符把一种数据类型转换为另一种数据类型。例如，</a:t>
                      </a:r>
                      <a:r>
                        <a:rPr lang="en-US" altLang="zh-CN" sz="1400" b="0" i="0">
                          <a:solidFill>
                            <a:schemeClr val="bg2"/>
                          </a:solidFill>
                          <a:latin typeface="Helvetica Neue"/>
                          <a:ea typeface="Helvetica Neue"/>
                        </a:rPr>
                        <a:t>int(2.2000) </a:t>
                      </a:r>
                      <a:r>
                        <a:rPr lang="zh-CN" altLang="en-US" sz="1400" b="0" i="0">
                          <a:solidFill>
                            <a:schemeClr val="bg2"/>
                          </a:solidFill>
                          <a:latin typeface="Helvetica Neue"/>
                          <a:ea typeface="Helvetica Neue"/>
                        </a:rPr>
                        <a:t>将返回 </a:t>
                      </a:r>
                      <a:r>
                        <a:rPr lang="en-US" altLang="zh-CN" sz="1400" b="0" i="0">
                          <a:solidFill>
                            <a:schemeClr val="bg2"/>
                          </a:solidFill>
                          <a:latin typeface="Helvetica Neue"/>
                          <a:ea typeface="Helvetica Neue"/>
                        </a:rPr>
                        <a:t>2</a:t>
                      </a:r>
                      <a:r>
                        <a:rPr lang="zh-CN" altLang="en-US" sz="1400" b="0" i="0">
                          <a:solidFill>
                            <a:schemeClr val="bg2"/>
                          </a:solidFill>
                          <a:latin typeface="Helvetica Neue"/>
                          <a:ea typeface="Helvetica Neue"/>
                        </a:rPr>
                        <a:t>。</a:t>
                      </a:r>
                      <a:endParaRPr lang="zh-CN" altLang="en-US" sz="1400" b="0" i="0">
                        <a:solidFill>
                          <a:schemeClr val="bg2"/>
                        </a:solidFill>
                        <a:latin typeface="Helvetica Neue"/>
                        <a:ea typeface="Helvetica Neue"/>
                        <a:hlinkClick r:id="rId5"/>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Cast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53695">
                <a:tc>
                  <a:txBody>
                    <a:bodyPr/>
                    <a:p>
                      <a:pPr marL="0" indent="0" fontAlgn="t">
                        <a:lnSpc>
                          <a:spcPts val="2100"/>
                        </a:lnSpc>
                        <a:spcBef>
                          <a:spcPct val="0"/>
                        </a:spcBef>
                        <a:spcAft>
                          <a:spcPct val="0"/>
                        </a:spcAft>
                      </a:pPr>
                      <a:r>
                        <a:rPr lang="en-US" altLang="zh-CN" sz="1400" b="0" i="0">
                          <a:solidFill>
                            <a:schemeClr val="bg2"/>
                          </a:solidFill>
                          <a:latin typeface="Helvetica Neue"/>
                          <a:ea typeface="Helvetica Neue"/>
                        </a:rPr>
                        <a:t>&amp;</a:t>
                      </a:r>
                      <a:endParaRPr lang="en-US" altLang="zh-CN" sz="1400" b="0" i="0">
                        <a:solidFill>
                          <a:schemeClr val="bg2"/>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chemeClr val="bg2"/>
                          </a:solidFill>
                          <a:latin typeface="Helvetica Neue"/>
                          <a:ea typeface="Helvetica Neue"/>
                        </a:rPr>
                        <a:t>指针运算符 </a:t>
                      </a:r>
                      <a:r>
                        <a:rPr lang="en-US" altLang="zh-CN" sz="1400" b="0" i="0">
                          <a:solidFill>
                            <a:schemeClr val="bg2"/>
                          </a:solidFill>
                          <a:latin typeface="Helvetica Neue"/>
                          <a:ea typeface="Helvetica Neue"/>
                        </a:rPr>
                        <a:t>&amp; </a:t>
                      </a:r>
                      <a:r>
                        <a:rPr lang="zh-CN" altLang="en-US" sz="1400" b="0" i="0">
                          <a:solidFill>
                            <a:schemeClr val="bg2"/>
                          </a:solidFill>
                          <a:latin typeface="Helvetica Neue"/>
                          <a:ea typeface="Helvetica Neue"/>
                        </a:rPr>
                        <a:t>返回变量的地址。例如 </a:t>
                      </a:r>
                      <a:r>
                        <a:rPr lang="en-US" altLang="zh-CN" sz="1400" b="0" i="0">
                          <a:solidFill>
                            <a:schemeClr val="bg2"/>
                          </a:solidFill>
                          <a:latin typeface="Helvetica Neue"/>
                          <a:ea typeface="Helvetica Neue"/>
                        </a:rPr>
                        <a:t>&amp;a; </a:t>
                      </a:r>
                      <a:r>
                        <a:rPr lang="zh-CN" altLang="en-US" sz="1400" b="0" i="0">
                          <a:solidFill>
                            <a:schemeClr val="bg2"/>
                          </a:solidFill>
                          <a:latin typeface="Helvetica Neue"/>
                          <a:ea typeface="Helvetica Neue"/>
                        </a:rPr>
                        <a:t>将给出变量的实际地址。</a:t>
                      </a:r>
                      <a:endParaRPr lang="zh-CN" altLang="en-US" sz="1400" b="0" i="0">
                        <a:solidFill>
                          <a:schemeClr val="bg2"/>
                        </a:solidFill>
                        <a:latin typeface="Helvetica Neue"/>
                        <a:ea typeface="Helvetica Neue"/>
                        <a:hlinkClick r:id="rId6"/>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&amp;</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282575">
                <a:tc>
                  <a:txBody>
                    <a:bodyPr/>
                    <a:p>
                      <a:pPr marL="0" indent="0" fontAlgn="t">
                        <a:lnSpc>
                          <a:spcPts val="2100"/>
                        </a:lnSpc>
                        <a:spcBef>
                          <a:spcPct val="0"/>
                        </a:spcBef>
                        <a:spcAft>
                          <a:spcPct val="0"/>
                        </a:spcAft>
                      </a:pPr>
                      <a:r>
                        <a:rPr lang="en-US" altLang="zh-CN" sz="1400" b="0" i="0">
                          <a:solidFill>
                            <a:schemeClr val="bg2"/>
                          </a:solidFill>
                          <a:latin typeface="Helvetica Neue"/>
                          <a:ea typeface="Helvetica Neue"/>
                        </a:rPr>
                        <a:t>*</a:t>
                      </a:r>
                      <a:endParaRPr lang="en-US" altLang="zh-CN" sz="1400" b="0" i="0">
                        <a:solidFill>
                          <a:schemeClr val="bg2"/>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chemeClr val="bg2"/>
                          </a:solidFill>
                          <a:latin typeface="Helvetica Neue"/>
                          <a:ea typeface="Helvetica Neue"/>
                        </a:rPr>
                        <a:t>指针运算符 </a:t>
                      </a:r>
                      <a:r>
                        <a:rPr lang="en-US" altLang="zh-CN" sz="1400" b="0" i="0">
                          <a:solidFill>
                            <a:schemeClr val="bg2"/>
                          </a:solidFill>
                          <a:latin typeface="Helvetica Neue"/>
                          <a:ea typeface="Helvetica Neue"/>
                        </a:rPr>
                        <a:t>* </a:t>
                      </a:r>
                      <a:r>
                        <a:rPr lang="zh-CN" altLang="en-US" sz="1400" b="0" i="0">
                          <a:solidFill>
                            <a:schemeClr val="bg2"/>
                          </a:solidFill>
                          <a:latin typeface="Helvetica Neue"/>
                          <a:ea typeface="Helvetica Neue"/>
                        </a:rPr>
                        <a:t>指向一个变量。例如，</a:t>
                      </a:r>
                      <a:r>
                        <a:rPr lang="en-US" altLang="zh-CN" sz="1400" b="0" i="0">
                          <a:solidFill>
                            <a:schemeClr val="bg2"/>
                          </a:solidFill>
                          <a:latin typeface="Helvetica Neue"/>
                          <a:ea typeface="Helvetica Neue"/>
                        </a:rPr>
                        <a:t>*var; </a:t>
                      </a:r>
                      <a:r>
                        <a:rPr lang="zh-CN" altLang="en-US" sz="1400" b="0" i="0">
                          <a:solidFill>
                            <a:schemeClr val="bg2"/>
                          </a:solidFill>
                          <a:latin typeface="Helvetica Neue"/>
                          <a:ea typeface="Helvetica Neue"/>
                        </a:rPr>
                        <a:t>将指向变量 </a:t>
                      </a:r>
                      <a:r>
                        <a:rPr lang="en-US" altLang="zh-CN" sz="1400" b="0" i="0">
                          <a:solidFill>
                            <a:schemeClr val="bg2"/>
                          </a:solidFill>
                          <a:latin typeface="Helvetica Neue"/>
                          <a:ea typeface="Helvetica Neue"/>
                        </a:rPr>
                        <a:t>var</a:t>
                      </a:r>
                      <a:r>
                        <a:rPr lang="zh-CN" altLang="en-US" sz="1400" b="0" i="0">
                          <a:solidFill>
                            <a:schemeClr val="bg2"/>
                          </a:solidFill>
                          <a:latin typeface="Helvetica Neue"/>
                          <a:ea typeface="Helvetica Neue"/>
                        </a:rPr>
                        <a:t>。</a:t>
                      </a:r>
                      <a:endParaRPr lang="zh-CN" altLang="en-US" sz="1400" b="0" i="0">
                        <a:solidFill>
                          <a:schemeClr val="bg2"/>
                        </a:solidFill>
                        <a:latin typeface="Helvetica Neue"/>
                        <a:ea typeface="Helvetica Neue"/>
                        <a:hlinkClick r:id="rId6"/>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en-US" altLang="zh-CN" sz="1400" b="0" i="0">
                          <a:solidFill>
                            <a:srgbClr val="333333"/>
                          </a:solidFill>
                          <a:latin typeface="Helvetica Neue"/>
                          <a:ea typeface="Helvetica Neue"/>
                        </a:rPr>
                        <a:t>*</a:t>
                      </a:r>
                      <a:endParaRPr lang="en-US" altLang="zh-CN"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bl>
          </a:graphicData>
        </a:graphic>
      </p:graphicFrame>
    </p:spTree>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pPr marR="0" defTabSz="935990" rtl="0" eaLnBrk="1" fontAlgn="auto" latinLnBrk="0" hangingPunct="1">
              <a:lnSpc>
                <a:spcPct val="100000"/>
              </a:lnSpc>
              <a:spcBef>
                <a:spcPct val="0"/>
              </a:spcBef>
              <a:spcAft>
                <a:spcPct val="0"/>
              </a:spcAft>
            </a:pPr>
            <a:r>
              <a:rPr lang="en-US" altLang="zh-CN" spc="300" dirty="0">
                <a:latin typeface="+mj-ea"/>
                <a:sym typeface="+mn-ea"/>
              </a:rPr>
              <a:t>C/C++     </a:t>
            </a:r>
            <a:endParaRPr lang="zh-CN" altLang="en-US" b="1">
              <a:solidFill>
                <a:schemeClr val="tx1"/>
              </a:solidFill>
              <a:sym typeface="+mn-ea"/>
            </a:endParaRPr>
          </a:p>
        </p:txBody>
      </p:sp>
      <p:sp>
        <p:nvSpPr>
          <p:cNvPr id="41986" name="文本框 2"/>
          <p:cNvSpPr txBox="1"/>
          <p:nvPr/>
        </p:nvSpPr>
        <p:spPr>
          <a:xfrm>
            <a:off x="593725" y="739140"/>
            <a:ext cx="4062413" cy="368300"/>
          </a:xfrm>
          <a:prstGeom prst="rect">
            <a:avLst/>
          </a:prstGeom>
          <a:noFill/>
          <a:ln w="9525">
            <a:noFill/>
          </a:ln>
        </p:spPr>
        <p:txBody>
          <a:bodyPr wrap="square" anchor="t" anchorCtr="0">
            <a:spAutoFit/>
          </a:bodyPr>
          <a:p>
            <a:pPr marL="0" indent="0">
              <a:spcBef>
                <a:spcPts val="600"/>
              </a:spcBef>
              <a:spcAft>
                <a:spcPts val="600"/>
              </a:spcAft>
            </a:pPr>
            <a:r>
              <a:rPr lang="zh-CN" altLang="en-US" b="1">
                <a:solidFill>
                  <a:schemeClr val="bg2"/>
                </a:solidFill>
                <a:latin typeface="Arial" panose="020B0604020202020204" pitchFamily="34" charset="0"/>
              </a:rPr>
              <a:t>循环类型</a:t>
            </a:r>
            <a:endParaRPr lang="zh-CN" altLang="en-US" b="1">
              <a:solidFill>
                <a:schemeClr val="bg2"/>
              </a:solidFill>
              <a:latin typeface="Arial" panose="020B0604020202020204" pitchFamily="34" charset="0"/>
            </a:endParaRPr>
          </a:p>
        </p:txBody>
      </p:sp>
      <p:graphicFrame>
        <p:nvGraphicFramePr>
          <p:cNvPr id="2" name="表格 1"/>
          <p:cNvGraphicFramePr/>
          <p:nvPr/>
        </p:nvGraphicFramePr>
        <p:xfrm>
          <a:off x="693103" y="1107556"/>
          <a:ext cx="9950450" cy="4347845"/>
        </p:xfrm>
        <a:graphic>
          <a:graphicData uri="http://schemas.openxmlformats.org/drawingml/2006/table">
            <a:tbl>
              <a:tblPr/>
              <a:tblGrid>
                <a:gridCol w="2078990"/>
                <a:gridCol w="7871460"/>
              </a:tblGrid>
              <a:tr h="177165">
                <a:tc>
                  <a:txBody>
                    <a:bodyPr/>
                    <a:p>
                      <a:pPr marL="0" indent="0" algn="l" fontAlgn="t">
                        <a:spcBef>
                          <a:spcPct val="0"/>
                        </a:spcBef>
                        <a:spcAft>
                          <a:spcPct val="0"/>
                        </a:spcAft>
                      </a:pPr>
                      <a:r>
                        <a:rPr lang="zh-CN" altLang="en-US" sz="1100" b="1" i="0">
                          <a:solidFill>
                            <a:srgbClr val="FFFFFF"/>
                          </a:solidFill>
                          <a:latin typeface="Helvetica Neue"/>
                          <a:ea typeface="Helvetica Neue"/>
                        </a:rPr>
                        <a:t>循环类型</a:t>
                      </a:r>
                      <a:endParaRPr lang="zh-CN" altLang="en-US" sz="1100" b="1"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c>
                  <a:txBody>
                    <a:bodyPr/>
                    <a:p>
                      <a:pPr marL="0" indent="0" algn="l" fontAlgn="t">
                        <a:spcBef>
                          <a:spcPct val="0"/>
                        </a:spcBef>
                        <a:spcAft>
                          <a:spcPct val="0"/>
                        </a:spcAft>
                      </a:pPr>
                      <a:r>
                        <a:rPr lang="zh-CN" altLang="en-US" sz="1100" b="1" i="0">
                          <a:solidFill>
                            <a:srgbClr val="FFFFFF"/>
                          </a:solidFill>
                          <a:latin typeface="Helvetica Neue"/>
                          <a:ea typeface="Helvetica Neue"/>
                        </a:rPr>
                        <a:t>描述</a:t>
                      </a:r>
                      <a:endParaRPr lang="zh-CN" altLang="en-US" sz="1100" b="1"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r>
              <a:tr h="429895">
                <a:tc>
                  <a:txBody>
                    <a:bodyPr/>
                    <a:p>
                      <a:pPr marL="0" indent="0" fontAlgn="t">
                        <a:lnSpc>
                          <a:spcPts val="2100"/>
                        </a:lnSpc>
                        <a:spcBef>
                          <a:spcPct val="0"/>
                        </a:spcBef>
                        <a:spcAft>
                          <a:spcPct val="0"/>
                        </a:spcAft>
                      </a:pPr>
                      <a:r>
                        <a:rPr lang="en-US" altLang="zh-CN" sz="1400" b="0" i="0">
                          <a:solidFill>
                            <a:schemeClr val="bg2"/>
                          </a:solidFill>
                          <a:latin typeface="Helvetica Neue"/>
                          <a:ea typeface="Helvetica Neue"/>
                        </a:rPr>
                        <a:t>while </a:t>
                      </a:r>
                      <a:r>
                        <a:rPr lang="zh-CN" altLang="en-US" sz="1400" b="0" i="0">
                          <a:solidFill>
                            <a:schemeClr val="bg2"/>
                          </a:solidFill>
                          <a:latin typeface="Helvetica Neue"/>
                          <a:ea typeface="Helvetica Neue"/>
                        </a:rPr>
                        <a:t>循环</a:t>
                      </a:r>
                      <a:endParaRPr lang="zh-CN" altLang="en-US" sz="1400" b="0" i="0">
                        <a:solidFill>
                          <a:schemeClr val="bg2"/>
                        </a:solidFill>
                        <a:latin typeface="Helvetica Neue"/>
                        <a:ea typeface="Helvetica Neue"/>
                        <a:hlinkClick r:id="rId1" tooltip="C++ 中的 while 循环"/>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当给定条件为真时，重复语句或语句组。它会在执行循环主体之前测试条件。</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433705">
                <a:tc>
                  <a:txBody>
                    <a:bodyPr/>
                    <a:p>
                      <a:pPr marL="0" indent="0" fontAlgn="t">
                        <a:lnSpc>
                          <a:spcPts val="2100"/>
                        </a:lnSpc>
                        <a:spcBef>
                          <a:spcPct val="0"/>
                        </a:spcBef>
                        <a:spcAft>
                          <a:spcPct val="0"/>
                        </a:spcAft>
                      </a:pPr>
                      <a:r>
                        <a:rPr lang="en-US" altLang="zh-CN" sz="1400" b="0" i="0">
                          <a:solidFill>
                            <a:schemeClr val="bg2"/>
                          </a:solidFill>
                          <a:latin typeface="Helvetica Neue"/>
                          <a:ea typeface="Helvetica Neue"/>
                        </a:rPr>
                        <a:t>for </a:t>
                      </a:r>
                      <a:r>
                        <a:rPr lang="zh-CN" altLang="en-US" sz="1400" b="0" i="0">
                          <a:solidFill>
                            <a:schemeClr val="bg2"/>
                          </a:solidFill>
                          <a:latin typeface="Helvetica Neue"/>
                          <a:ea typeface="Helvetica Neue"/>
                        </a:rPr>
                        <a:t>循环</a:t>
                      </a:r>
                      <a:endParaRPr lang="zh-CN" altLang="en-US" sz="1400" b="0" i="0">
                        <a:solidFill>
                          <a:schemeClr val="bg2"/>
                        </a:solidFill>
                        <a:latin typeface="Helvetica Neue"/>
                        <a:ea typeface="Helvetica Neue"/>
                        <a:hlinkClick r:id="rId2" tooltip="C++ 中的 for 循环"/>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多次执行一个语句序列，简化管理循环变量的代码。</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93700">
                <a:tc>
                  <a:txBody>
                    <a:bodyPr/>
                    <a:p>
                      <a:pPr marL="0" indent="0" fontAlgn="t">
                        <a:lnSpc>
                          <a:spcPts val="2100"/>
                        </a:lnSpc>
                        <a:spcBef>
                          <a:spcPct val="0"/>
                        </a:spcBef>
                        <a:spcAft>
                          <a:spcPct val="0"/>
                        </a:spcAft>
                      </a:pPr>
                      <a:r>
                        <a:rPr lang="en-US" altLang="zh-CN" sz="1400" b="0" i="0">
                          <a:solidFill>
                            <a:schemeClr val="bg2"/>
                          </a:solidFill>
                          <a:latin typeface="Helvetica Neue"/>
                          <a:ea typeface="Helvetica Neue"/>
                        </a:rPr>
                        <a:t>do...while </a:t>
                      </a:r>
                      <a:r>
                        <a:rPr lang="zh-CN" altLang="en-US" sz="1400" b="0" i="0">
                          <a:solidFill>
                            <a:schemeClr val="bg2"/>
                          </a:solidFill>
                          <a:latin typeface="Helvetica Neue"/>
                          <a:ea typeface="Helvetica Neue"/>
                        </a:rPr>
                        <a:t>循环</a:t>
                      </a:r>
                      <a:endParaRPr lang="zh-CN" altLang="en-US" sz="1400" b="0" i="0">
                        <a:solidFill>
                          <a:schemeClr val="bg2"/>
                        </a:solidFill>
                        <a:latin typeface="Helvetica Neue"/>
                        <a:ea typeface="Helvetica Neue"/>
                        <a:hlinkClick r:id="rId3" tooltip="C++ 中的 do...while 循环"/>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除了它是在循环主体结尾测试条件外，其他与 </a:t>
                      </a:r>
                      <a:r>
                        <a:rPr lang="en-US" altLang="zh-CN" sz="1400" b="0" i="0">
                          <a:solidFill>
                            <a:srgbClr val="333333"/>
                          </a:solidFill>
                          <a:latin typeface="Helvetica Neue"/>
                          <a:ea typeface="Helvetica Neue"/>
                        </a:rPr>
                        <a:t>while </a:t>
                      </a:r>
                      <a:r>
                        <a:rPr lang="zh-CN" altLang="en-US" sz="1400" b="0" i="0">
                          <a:solidFill>
                            <a:srgbClr val="333333"/>
                          </a:solidFill>
                          <a:latin typeface="Helvetica Neue"/>
                          <a:ea typeface="Helvetica Neue"/>
                        </a:rPr>
                        <a:t>语句类似。</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53695">
                <a:tc>
                  <a:txBody>
                    <a:bodyPr/>
                    <a:p>
                      <a:pPr marL="0" indent="0" fontAlgn="t">
                        <a:lnSpc>
                          <a:spcPts val="2100"/>
                        </a:lnSpc>
                        <a:spcBef>
                          <a:spcPct val="0"/>
                        </a:spcBef>
                        <a:spcAft>
                          <a:spcPct val="0"/>
                        </a:spcAft>
                      </a:pPr>
                      <a:r>
                        <a:rPr lang="zh-CN" altLang="en-US" sz="1400" b="0" i="0">
                          <a:solidFill>
                            <a:schemeClr val="bg2"/>
                          </a:solidFill>
                          <a:latin typeface="Helvetica Neue"/>
                          <a:ea typeface="Helvetica Neue"/>
                        </a:rPr>
                        <a:t>嵌套循环</a:t>
                      </a:r>
                      <a:endParaRPr lang="zh-CN" altLang="en-US" sz="1400" b="0" i="0">
                        <a:solidFill>
                          <a:schemeClr val="bg2"/>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您可以在 </a:t>
                      </a:r>
                      <a:r>
                        <a:rPr lang="en-US" altLang="zh-CN" sz="1400" b="0" i="0">
                          <a:solidFill>
                            <a:srgbClr val="333333"/>
                          </a:solidFill>
                          <a:latin typeface="Helvetica Neue"/>
                          <a:ea typeface="Helvetica Neue"/>
                        </a:rPr>
                        <a:t>while</a:t>
                      </a:r>
                      <a:r>
                        <a:rPr lang="zh-CN" altLang="en-US" sz="1400" b="0" i="0">
                          <a:solidFill>
                            <a:srgbClr val="333333"/>
                          </a:solidFill>
                          <a:latin typeface="Helvetica Neue"/>
                          <a:ea typeface="Helvetica Neue"/>
                        </a:rPr>
                        <a:t>、</a:t>
                      </a:r>
                      <a:r>
                        <a:rPr lang="en-US" altLang="zh-CN" sz="1400" b="0" i="0">
                          <a:solidFill>
                            <a:srgbClr val="333333"/>
                          </a:solidFill>
                          <a:latin typeface="Helvetica Neue"/>
                          <a:ea typeface="Helvetica Neue"/>
                        </a:rPr>
                        <a:t>for </a:t>
                      </a:r>
                      <a:r>
                        <a:rPr lang="zh-CN" altLang="en-US" sz="1400" b="0" i="0">
                          <a:solidFill>
                            <a:srgbClr val="333333"/>
                          </a:solidFill>
                          <a:latin typeface="Helvetica Neue"/>
                          <a:ea typeface="Helvetica Neue"/>
                        </a:rPr>
                        <a:t>或 </a:t>
                      </a:r>
                      <a:r>
                        <a:rPr lang="en-US" altLang="zh-CN" sz="1400" b="0" i="0">
                          <a:solidFill>
                            <a:srgbClr val="333333"/>
                          </a:solidFill>
                          <a:latin typeface="Helvetica Neue"/>
                          <a:ea typeface="Helvetica Neue"/>
                        </a:rPr>
                        <a:t>do..while </a:t>
                      </a:r>
                      <a:r>
                        <a:rPr lang="zh-CN" altLang="en-US" sz="1400" b="0" i="0">
                          <a:solidFill>
                            <a:srgbClr val="333333"/>
                          </a:solidFill>
                          <a:latin typeface="Helvetica Neue"/>
                          <a:ea typeface="Helvetica Neue"/>
                        </a:rPr>
                        <a:t>循环内使用一个或多个循环。</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63855">
                <a:tc>
                  <a:txBody>
                    <a:bodyPr/>
                    <a:p>
                      <a:pPr marL="0" algn="l" fontAlgn="t">
                        <a:buClrTx/>
                        <a:buSzTx/>
                        <a:buFontTx/>
                      </a:pPr>
                      <a:r>
                        <a:rPr lang="zh-CN" altLang="en-US" sz="1100" b="1" i="0">
                          <a:solidFill>
                            <a:schemeClr val="tx1"/>
                          </a:solidFill>
                          <a:latin typeface="Helvetica Neue"/>
                          <a:ea typeface="Helvetica Neue"/>
                        </a:rPr>
                        <a:t>控制语句</a:t>
                      </a:r>
                      <a:endParaRPr lang="zh-CN" altLang="en-US" sz="1100" b="1" i="0">
                        <a:solidFill>
                          <a:schemeClr val="tx1"/>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chemeClr val="accent2"/>
                    </a:solidFill>
                  </a:tcPr>
                </a:tc>
                <a:tc>
                  <a:txBody>
                    <a:bodyPr/>
                    <a:p>
                      <a:pPr marL="0" algn="l" fontAlgn="t">
                        <a:buClrTx/>
                        <a:buSzTx/>
                        <a:buFontTx/>
                      </a:pPr>
                      <a:r>
                        <a:rPr lang="zh-CN" altLang="en-US" sz="1100" b="1" i="0">
                          <a:solidFill>
                            <a:schemeClr val="tx1"/>
                          </a:solidFill>
                          <a:latin typeface="Helvetica Neue"/>
                          <a:ea typeface="Helvetica Neue"/>
                        </a:rPr>
                        <a:t>描述</a:t>
                      </a:r>
                      <a:endParaRPr lang="zh-CN" altLang="en-US" sz="1100" b="1" i="0">
                        <a:solidFill>
                          <a:schemeClr val="tx1"/>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chemeClr val="accent2"/>
                    </a:solidFill>
                  </a:tcPr>
                </a:tc>
              </a:tr>
              <a:tr h="353695">
                <a:tc>
                  <a:txBody>
                    <a:bodyPr/>
                    <a:p>
                      <a:pPr marL="0" indent="0" fontAlgn="t">
                        <a:lnSpc>
                          <a:spcPts val="2100"/>
                        </a:lnSpc>
                        <a:spcBef>
                          <a:spcPct val="0"/>
                        </a:spcBef>
                        <a:spcAft>
                          <a:spcPct val="0"/>
                        </a:spcAft>
                      </a:pPr>
                      <a:r>
                        <a:rPr lang="en-US" altLang="zh-CN" sz="1400" b="0" i="0">
                          <a:solidFill>
                            <a:schemeClr val="bg2"/>
                          </a:solidFill>
                          <a:latin typeface="Helvetica Neue"/>
                          <a:ea typeface="Helvetica Neue"/>
                        </a:rPr>
                        <a:t>break </a:t>
                      </a:r>
                      <a:r>
                        <a:rPr lang="zh-CN" altLang="en-US" sz="1400" b="0" i="0">
                          <a:solidFill>
                            <a:schemeClr val="bg2"/>
                          </a:solidFill>
                          <a:latin typeface="Helvetica Neue"/>
                          <a:ea typeface="Helvetica Neue"/>
                        </a:rPr>
                        <a:t>语句</a:t>
                      </a:r>
                      <a:endParaRPr lang="zh-CN" altLang="en-US" sz="1400" b="0" i="0">
                        <a:solidFill>
                          <a:schemeClr val="bg2"/>
                        </a:solidFill>
                        <a:latin typeface="Helvetica Neue"/>
                        <a:ea typeface="Helvetica Neue"/>
                        <a:hlinkClick r:id="rId4" tooltip="C++ 中的 break 语句"/>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终止</a:t>
                      </a:r>
                      <a:r>
                        <a:rPr lang="en-US" altLang="zh-CN" sz="1400" b="0" i="0">
                          <a:solidFill>
                            <a:srgbClr val="333333"/>
                          </a:solidFill>
                          <a:latin typeface="Helvetica Neue"/>
                          <a:ea typeface="Helvetica Neue"/>
                        </a:rPr>
                        <a:t> </a:t>
                      </a:r>
                      <a:r>
                        <a:rPr lang="en-US" altLang="zh-CN" sz="1400" b="1" i="0">
                          <a:solidFill>
                            <a:srgbClr val="333333"/>
                          </a:solidFill>
                          <a:latin typeface="Helvetica Neue"/>
                          <a:ea typeface="Helvetica Neue"/>
                        </a:rPr>
                        <a:t>loop</a:t>
                      </a:r>
                      <a:r>
                        <a:rPr lang="en-US" altLang="zh-CN" sz="1400" b="0" i="0">
                          <a:solidFill>
                            <a:srgbClr val="333333"/>
                          </a:solidFill>
                          <a:latin typeface="Helvetica Neue"/>
                          <a:ea typeface="Helvetica Neue"/>
                        </a:rPr>
                        <a:t> </a:t>
                      </a:r>
                      <a:r>
                        <a:rPr lang="zh-CN" altLang="en-US" sz="1400" b="0" i="0">
                          <a:solidFill>
                            <a:srgbClr val="333333"/>
                          </a:solidFill>
                          <a:latin typeface="Helvetica Neue"/>
                          <a:ea typeface="Helvetica Neue"/>
                        </a:rPr>
                        <a:t>或</a:t>
                      </a:r>
                      <a:r>
                        <a:rPr lang="en-US" altLang="zh-CN" sz="1400" b="0" i="0">
                          <a:solidFill>
                            <a:srgbClr val="333333"/>
                          </a:solidFill>
                          <a:latin typeface="Helvetica Neue"/>
                          <a:ea typeface="Helvetica Neue"/>
                        </a:rPr>
                        <a:t> </a:t>
                      </a:r>
                      <a:r>
                        <a:rPr lang="en-US" altLang="zh-CN" sz="1400" b="1" i="0">
                          <a:solidFill>
                            <a:srgbClr val="333333"/>
                          </a:solidFill>
                          <a:latin typeface="Helvetica Neue"/>
                          <a:ea typeface="Helvetica Neue"/>
                        </a:rPr>
                        <a:t>switch</a:t>
                      </a:r>
                      <a:r>
                        <a:rPr lang="en-US" altLang="zh-CN" sz="1400" b="0" i="0">
                          <a:solidFill>
                            <a:srgbClr val="333333"/>
                          </a:solidFill>
                          <a:latin typeface="Helvetica Neue"/>
                          <a:ea typeface="Helvetica Neue"/>
                        </a:rPr>
                        <a:t> </a:t>
                      </a:r>
                      <a:r>
                        <a:rPr lang="zh-CN" altLang="en-US" sz="1400" b="0" i="0">
                          <a:solidFill>
                            <a:srgbClr val="333333"/>
                          </a:solidFill>
                          <a:latin typeface="Helvetica Neue"/>
                          <a:ea typeface="Helvetica Neue"/>
                        </a:rPr>
                        <a:t>语句，程序流将继续执行紧接着 </a:t>
                      </a:r>
                      <a:r>
                        <a:rPr lang="en-US" altLang="zh-CN" sz="1400" b="0" i="0">
                          <a:solidFill>
                            <a:srgbClr val="333333"/>
                          </a:solidFill>
                          <a:latin typeface="Helvetica Neue"/>
                          <a:ea typeface="Helvetica Neue"/>
                        </a:rPr>
                        <a:t>loop </a:t>
                      </a:r>
                      <a:r>
                        <a:rPr lang="zh-CN" altLang="en-US" sz="1400" b="0" i="0">
                          <a:solidFill>
                            <a:srgbClr val="333333"/>
                          </a:solidFill>
                          <a:latin typeface="Helvetica Neue"/>
                          <a:ea typeface="Helvetica Neue"/>
                        </a:rPr>
                        <a:t>或 </a:t>
                      </a:r>
                      <a:r>
                        <a:rPr lang="en-US" altLang="zh-CN" sz="1400" b="0" i="0">
                          <a:solidFill>
                            <a:srgbClr val="333333"/>
                          </a:solidFill>
                          <a:latin typeface="Helvetica Neue"/>
                          <a:ea typeface="Helvetica Neue"/>
                        </a:rPr>
                        <a:t>switch </a:t>
                      </a:r>
                      <a:r>
                        <a:rPr lang="zh-CN" altLang="en-US" sz="1400" b="0" i="0">
                          <a:solidFill>
                            <a:srgbClr val="333333"/>
                          </a:solidFill>
                          <a:latin typeface="Helvetica Neue"/>
                          <a:ea typeface="Helvetica Neue"/>
                        </a:rPr>
                        <a:t>的下一条语句。</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282575">
                <a:tc>
                  <a:txBody>
                    <a:bodyPr/>
                    <a:p>
                      <a:pPr marL="0" indent="0" fontAlgn="t">
                        <a:lnSpc>
                          <a:spcPts val="2100"/>
                        </a:lnSpc>
                        <a:spcBef>
                          <a:spcPct val="0"/>
                        </a:spcBef>
                        <a:spcAft>
                          <a:spcPct val="0"/>
                        </a:spcAft>
                      </a:pPr>
                      <a:r>
                        <a:rPr lang="en-US" altLang="zh-CN" sz="1400" b="0" i="0">
                          <a:solidFill>
                            <a:schemeClr val="bg2"/>
                          </a:solidFill>
                          <a:latin typeface="Helvetica Neue"/>
                          <a:ea typeface="Helvetica Neue"/>
                        </a:rPr>
                        <a:t>continue </a:t>
                      </a:r>
                      <a:r>
                        <a:rPr lang="zh-CN" altLang="en-US" sz="1400" b="0" i="0">
                          <a:solidFill>
                            <a:schemeClr val="bg2"/>
                          </a:solidFill>
                          <a:latin typeface="Helvetica Neue"/>
                          <a:ea typeface="Helvetica Neue"/>
                        </a:rPr>
                        <a:t>语句</a:t>
                      </a:r>
                      <a:endParaRPr lang="zh-CN" altLang="en-US" sz="1400" b="0" i="0">
                        <a:solidFill>
                          <a:schemeClr val="bg2"/>
                        </a:solidFill>
                        <a:latin typeface="Helvetica Neue"/>
                        <a:ea typeface="Helvetica Neue"/>
                        <a:hlinkClick r:id="rId5" tooltip="C++ 中的 continue 语句"/>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引起循环跳过主体的剩余部分，立即重新开始测试条件。</a:t>
                      </a:r>
                      <a:endParaRPr lang="zh-CN" altLang="en-US" sz="1400" b="0" i="0">
                        <a:solidFill>
                          <a:srgbClr val="333333"/>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282575">
                <a:tc>
                  <a:txBody>
                    <a:bodyPr/>
                    <a:p>
                      <a:pPr marL="0" indent="0" fontAlgn="t">
                        <a:lnSpc>
                          <a:spcPts val="2100"/>
                        </a:lnSpc>
                        <a:spcBef>
                          <a:spcPct val="0"/>
                        </a:spcBef>
                        <a:spcAft>
                          <a:spcPct val="0"/>
                        </a:spcAft>
                      </a:pPr>
                      <a:r>
                        <a:rPr lang="en-US" altLang="zh-CN" sz="1400" b="0" i="0">
                          <a:solidFill>
                            <a:schemeClr val="bg2"/>
                          </a:solidFill>
                          <a:latin typeface="Helvetica Neue"/>
                          <a:ea typeface="Helvetica Neue"/>
                        </a:rPr>
                        <a:t>goto </a:t>
                      </a:r>
                      <a:r>
                        <a:rPr lang="zh-CN" altLang="en-US" sz="1400" b="0" i="0">
                          <a:solidFill>
                            <a:schemeClr val="bg2"/>
                          </a:solidFill>
                          <a:latin typeface="Helvetica Neue"/>
                          <a:ea typeface="Helvetica Neue"/>
                        </a:rPr>
                        <a:t>语句</a:t>
                      </a:r>
                      <a:endParaRPr lang="zh-CN" altLang="en-US" sz="1400" b="0" i="0">
                        <a:solidFill>
                          <a:schemeClr val="bg2"/>
                        </a:solidFill>
                        <a:latin typeface="Helvetica Neue"/>
                        <a:ea typeface="Helvetica Neue"/>
                        <a:hlinkClick r:id="rId6" tooltip="C++ 中的 goto 语句"/>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rgbClr val="333333"/>
                          </a:solidFill>
                          <a:latin typeface="Helvetica Neue"/>
                          <a:ea typeface="Helvetica Neue"/>
                        </a:rPr>
                        <a:t>将控制转移到被标记的语句。</a:t>
                      </a:r>
                      <a:r>
                        <a:rPr lang="zh-CN" altLang="en-US" sz="1400" b="0" i="0">
                          <a:solidFill>
                            <a:srgbClr val="FF0000"/>
                          </a:solidFill>
                          <a:latin typeface="Helvetica Neue"/>
                          <a:ea typeface="Helvetica Neue"/>
                        </a:rPr>
                        <a:t>但是不建议在程序中使用 </a:t>
                      </a:r>
                      <a:r>
                        <a:rPr lang="en-US" altLang="zh-CN" sz="1400" b="0" i="0">
                          <a:solidFill>
                            <a:srgbClr val="FF0000"/>
                          </a:solidFill>
                          <a:latin typeface="Helvetica Neue"/>
                          <a:ea typeface="Helvetica Neue"/>
                        </a:rPr>
                        <a:t>goto </a:t>
                      </a:r>
                      <a:r>
                        <a:rPr lang="zh-CN" altLang="en-US" sz="1400" b="0" i="0">
                          <a:solidFill>
                            <a:srgbClr val="FF0000"/>
                          </a:solidFill>
                          <a:latin typeface="Helvetica Neue"/>
                          <a:ea typeface="Helvetica Neue"/>
                        </a:rPr>
                        <a:t>语句。</a:t>
                      </a:r>
                      <a:endParaRPr lang="zh-CN" altLang="en-US" sz="1400" b="0" i="0">
                        <a:solidFill>
                          <a:srgbClr val="FF0000"/>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bl>
          </a:graphicData>
        </a:graphic>
      </p:graphicFrame>
    </p:spTree>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pPr marR="0" defTabSz="935990" rtl="0" eaLnBrk="1" fontAlgn="auto" latinLnBrk="0" hangingPunct="1">
              <a:lnSpc>
                <a:spcPct val="100000"/>
              </a:lnSpc>
              <a:spcBef>
                <a:spcPct val="0"/>
              </a:spcBef>
              <a:spcAft>
                <a:spcPct val="0"/>
              </a:spcAft>
            </a:pPr>
            <a:r>
              <a:rPr lang="en-US" altLang="zh-CN" spc="300" dirty="0">
                <a:latin typeface="+mj-ea"/>
                <a:sym typeface="+mn-ea"/>
              </a:rPr>
              <a:t>C/C++     </a:t>
            </a:r>
            <a:endParaRPr lang="zh-CN" altLang="en-US" b="1">
              <a:solidFill>
                <a:schemeClr val="tx1"/>
              </a:solidFill>
              <a:sym typeface="+mn-ea"/>
            </a:endParaRPr>
          </a:p>
        </p:txBody>
      </p:sp>
      <p:sp>
        <p:nvSpPr>
          <p:cNvPr id="41986" name="文本框 2"/>
          <p:cNvSpPr txBox="1"/>
          <p:nvPr/>
        </p:nvSpPr>
        <p:spPr>
          <a:xfrm>
            <a:off x="593725" y="739140"/>
            <a:ext cx="4062413" cy="368300"/>
          </a:xfrm>
          <a:prstGeom prst="rect">
            <a:avLst/>
          </a:prstGeom>
          <a:noFill/>
          <a:ln w="9525">
            <a:noFill/>
          </a:ln>
        </p:spPr>
        <p:txBody>
          <a:bodyPr wrap="square" anchor="t" anchorCtr="0">
            <a:spAutoFit/>
          </a:bodyPr>
          <a:p>
            <a:pPr marL="0" indent="0">
              <a:spcBef>
                <a:spcPts val="600"/>
              </a:spcBef>
              <a:spcAft>
                <a:spcPts val="600"/>
              </a:spcAft>
            </a:pPr>
            <a:r>
              <a:rPr lang="zh-CN" altLang="en-US" b="1">
                <a:solidFill>
                  <a:schemeClr val="bg2"/>
                </a:solidFill>
                <a:latin typeface="Arial" panose="020B0604020202020204" pitchFamily="34" charset="0"/>
              </a:rPr>
              <a:t>判断语句</a:t>
            </a:r>
            <a:endParaRPr lang="zh-CN" altLang="en-US" b="1">
              <a:solidFill>
                <a:schemeClr val="bg2"/>
              </a:solidFill>
              <a:latin typeface="Arial" panose="020B0604020202020204" pitchFamily="34" charset="0"/>
            </a:endParaRPr>
          </a:p>
        </p:txBody>
      </p:sp>
      <p:graphicFrame>
        <p:nvGraphicFramePr>
          <p:cNvPr id="2" name="表格 1"/>
          <p:cNvGraphicFramePr/>
          <p:nvPr/>
        </p:nvGraphicFramePr>
        <p:xfrm>
          <a:off x="693103" y="1107556"/>
          <a:ext cx="9950450" cy="4347845"/>
        </p:xfrm>
        <a:graphic>
          <a:graphicData uri="http://schemas.openxmlformats.org/drawingml/2006/table">
            <a:tbl>
              <a:tblPr/>
              <a:tblGrid>
                <a:gridCol w="2078990"/>
                <a:gridCol w="7871460"/>
              </a:tblGrid>
              <a:tr h="177165">
                <a:tc>
                  <a:txBody>
                    <a:bodyPr/>
                    <a:p>
                      <a:pPr marL="0" indent="0" algn="l" fontAlgn="t">
                        <a:spcBef>
                          <a:spcPct val="0"/>
                        </a:spcBef>
                        <a:spcAft>
                          <a:spcPct val="0"/>
                        </a:spcAft>
                      </a:pPr>
                      <a:r>
                        <a:rPr lang="zh-CN" altLang="en-US" sz="1100" b="0" i="0">
                          <a:solidFill>
                            <a:srgbClr val="FFFFFF"/>
                          </a:solidFill>
                          <a:latin typeface="Helvetica Neue"/>
                          <a:ea typeface="Helvetica Neue"/>
                        </a:rPr>
                        <a:t>语句</a:t>
                      </a:r>
                      <a:endParaRPr lang="zh-CN" altLang="en-US" sz="11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c>
                  <a:txBody>
                    <a:bodyPr/>
                    <a:p>
                      <a:pPr marL="0" indent="0" algn="l" fontAlgn="t">
                        <a:spcBef>
                          <a:spcPct val="0"/>
                        </a:spcBef>
                        <a:spcAft>
                          <a:spcPct val="0"/>
                        </a:spcAft>
                      </a:pPr>
                      <a:r>
                        <a:rPr lang="zh-CN" altLang="en-US" sz="1100" b="0" i="0">
                          <a:solidFill>
                            <a:srgbClr val="FFFFFF"/>
                          </a:solidFill>
                          <a:latin typeface="Helvetica Neue"/>
                          <a:ea typeface="Helvetica Neue"/>
                        </a:rPr>
                        <a:t>描述</a:t>
                      </a:r>
                      <a:endParaRPr lang="zh-CN" altLang="en-US" sz="1100" b="0" i="0">
                        <a:solidFill>
                          <a:srgbClr val="FFFFFF"/>
                        </a:solidFill>
                        <a:latin typeface="Helvetica Neue"/>
                        <a:ea typeface="Helvetica Neue"/>
                      </a:endParaRPr>
                    </a:p>
                  </a:txBody>
                  <a:tcPr marL="19367" marR="19367" marT="76517" marB="76517"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solidFill>
                      <a:srgbClr val="555555"/>
                    </a:solidFill>
                  </a:tcPr>
                </a:tc>
              </a:tr>
              <a:tr h="429895">
                <a:tc>
                  <a:txBody>
                    <a:bodyPr/>
                    <a:p>
                      <a:pPr marL="0" indent="0" fontAlgn="t">
                        <a:lnSpc>
                          <a:spcPts val="2100"/>
                        </a:lnSpc>
                        <a:spcBef>
                          <a:spcPct val="0"/>
                        </a:spcBef>
                        <a:spcAft>
                          <a:spcPct val="0"/>
                        </a:spcAft>
                      </a:pPr>
                      <a:r>
                        <a:rPr lang="en-US" altLang="zh-CN" sz="1400" b="0" i="0">
                          <a:solidFill>
                            <a:schemeClr val="bg2"/>
                          </a:solidFill>
                          <a:latin typeface="Helvetica Neue"/>
                          <a:ea typeface="Helvetica Neue"/>
                        </a:rPr>
                        <a:t>if </a:t>
                      </a:r>
                      <a:r>
                        <a:rPr lang="zh-CN" altLang="en-US" sz="1400" b="0" i="0">
                          <a:solidFill>
                            <a:schemeClr val="bg2"/>
                          </a:solidFill>
                          <a:latin typeface="Helvetica Neue"/>
                          <a:ea typeface="Helvetica Neue"/>
                        </a:rPr>
                        <a:t>语句</a:t>
                      </a:r>
                      <a:endParaRPr lang="zh-CN" altLang="en-US" sz="1400" b="0" i="0">
                        <a:solidFill>
                          <a:schemeClr val="bg2"/>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chemeClr val="bg2"/>
                          </a:solidFill>
                          <a:latin typeface="Helvetica Neue"/>
                          <a:ea typeface="Helvetica Neue"/>
                        </a:rPr>
                        <a:t>一个</a:t>
                      </a:r>
                      <a:r>
                        <a:rPr lang="en-US" altLang="zh-CN" sz="1400" b="0" i="0">
                          <a:solidFill>
                            <a:schemeClr val="bg2"/>
                          </a:solidFill>
                          <a:latin typeface="Helvetica Neue"/>
                          <a:ea typeface="Helvetica Neue"/>
                        </a:rPr>
                        <a:t> </a:t>
                      </a:r>
                      <a:r>
                        <a:rPr lang="en-US" altLang="zh-CN" sz="1400" b="1" i="0">
                          <a:solidFill>
                            <a:schemeClr val="bg2"/>
                          </a:solidFill>
                          <a:latin typeface="Helvetica Neue"/>
                          <a:ea typeface="Helvetica Neue"/>
                        </a:rPr>
                        <a:t>if </a:t>
                      </a:r>
                      <a:r>
                        <a:rPr lang="zh-CN" altLang="en-US" sz="1400" b="1" i="0">
                          <a:solidFill>
                            <a:schemeClr val="bg2"/>
                          </a:solidFill>
                          <a:latin typeface="Helvetica Neue"/>
                          <a:ea typeface="Helvetica Neue"/>
                        </a:rPr>
                        <a:t>语句</a:t>
                      </a:r>
                      <a:r>
                        <a:rPr lang="en-US" altLang="zh-CN" sz="1400" b="0" i="0">
                          <a:solidFill>
                            <a:schemeClr val="bg2"/>
                          </a:solidFill>
                          <a:latin typeface="Helvetica Neue"/>
                          <a:ea typeface="Helvetica Neue"/>
                        </a:rPr>
                        <a:t> </a:t>
                      </a:r>
                      <a:r>
                        <a:rPr lang="zh-CN" altLang="en-US" sz="1400" b="0" i="0">
                          <a:solidFill>
                            <a:schemeClr val="bg2"/>
                          </a:solidFill>
                          <a:latin typeface="Helvetica Neue"/>
                          <a:ea typeface="Helvetica Neue"/>
                        </a:rPr>
                        <a:t>由一个布尔表达式后跟一个或多个语句组成。</a:t>
                      </a:r>
                      <a:endParaRPr lang="zh-CN" altLang="en-US" sz="1400" b="0" i="0">
                        <a:solidFill>
                          <a:schemeClr val="bg2"/>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433705">
                <a:tc>
                  <a:txBody>
                    <a:bodyPr/>
                    <a:p>
                      <a:pPr marL="0" indent="0" fontAlgn="t">
                        <a:lnSpc>
                          <a:spcPts val="2100"/>
                        </a:lnSpc>
                        <a:spcBef>
                          <a:spcPct val="0"/>
                        </a:spcBef>
                        <a:spcAft>
                          <a:spcPct val="0"/>
                        </a:spcAft>
                      </a:pPr>
                      <a:r>
                        <a:rPr lang="en-US" altLang="zh-CN" sz="1400" b="0" i="0">
                          <a:solidFill>
                            <a:schemeClr val="bg2"/>
                          </a:solidFill>
                          <a:latin typeface="Helvetica Neue"/>
                          <a:ea typeface="Helvetica Neue"/>
                        </a:rPr>
                        <a:t>if...else </a:t>
                      </a:r>
                      <a:r>
                        <a:rPr lang="zh-CN" altLang="en-US" sz="1400" b="0" i="0">
                          <a:solidFill>
                            <a:schemeClr val="bg2"/>
                          </a:solidFill>
                          <a:latin typeface="Helvetica Neue"/>
                          <a:ea typeface="Helvetica Neue"/>
                        </a:rPr>
                        <a:t>语句</a:t>
                      </a:r>
                      <a:endParaRPr lang="zh-CN" altLang="en-US" sz="1400" b="0" i="0">
                        <a:solidFill>
                          <a:schemeClr val="bg2"/>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chemeClr val="bg2"/>
                          </a:solidFill>
                          <a:latin typeface="Helvetica Neue"/>
                          <a:ea typeface="Helvetica Neue"/>
                        </a:rPr>
                        <a:t>一个</a:t>
                      </a:r>
                      <a:r>
                        <a:rPr lang="en-US" altLang="zh-CN" sz="1400" b="0" i="0">
                          <a:solidFill>
                            <a:schemeClr val="bg2"/>
                          </a:solidFill>
                          <a:latin typeface="Helvetica Neue"/>
                          <a:ea typeface="Helvetica Neue"/>
                        </a:rPr>
                        <a:t> </a:t>
                      </a:r>
                      <a:r>
                        <a:rPr lang="en-US" altLang="zh-CN" sz="1400" b="1" i="0">
                          <a:solidFill>
                            <a:schemeClr val="bg2"/>
                          </a:solidFill>
                          <a:latin typeface="Helvetica Neue"/>
                          <a:ea typeface="Helvetica Neue"/>
                        </a:rPr>
                        <a:t>if </a:t>
                      </a:r>
                      <a:r>
                        <a:rPr lang="zh-CN" altLang="en-US" sz="1400" b="1" i="0">
                          <a:solidFill>
                            <a:schemeClr val="bg2"/>
                          </a:solidFill>
                          <a:latin typeface="Helvetica Neue"/>
                          <a:ea typeface="Helvetica Neue"/>
                        </a:rPr>
                        <a:t>语句</a:t>
                      </a:r>
                      <a:r>
                        <a:rPr lang="en-US" altLang="zh-CN" sz="1400" b="0" i="0">
                          <a:solidFill>
                            <a:schemeClr val="bg2"/>
                          </a:solidFill>
                          <a:latin typeface="Helvetica Neue"/>
                          <a:ea typeface="Helvetica Neue"/>
                        </a:rPr>
                        <a:t> </a:t>
                      </a:r>
                      <a:r>
                        <a:rPr lang="zh-CN" altLang="en-US" sz="1400" b="0" i="0">
                          <a:solidFill>
                            <a:schemeClr val="bg2"/>
                          </a:solidFill>
                          <a:latin typeface="Helvetica Neue"/>
                          <a:ea typeface="Helvetica Neue"/>
                        </a:rPr>
                        <a:t>后可跟一个可选的</a:t>
                      </a:r>
                      <a:r>
                        <a:rPr lang="en-US" altLang="zh-CN" sz="1400" b="0" i="0">
                          <a:solidFill>
                            <a:schemeClr val="bg2"/>
                          </a:solidFill>
                          <a:latin typeface="Helvetica Neue"/>
                          <a:ea typeface="Helvetica Neue"/>
                        </a:rPr>
                        <a:t> </a:t>
                      </a:r>
                      <a:r>
                        <a:rPr lang="en-US" altLang="zh-CN" sz="1400" b="1" i="0">
                          <a:solidFill>
                            <a:schemeClr val="bg2"/>
                          </a:solidFill>
                          <a:latin typeface="Helvetica Neue"/>
                          <a:ea typeface="Helvetica Neue"/>
                        </a:rPr>
                        <a:t>else </a:t>
                      </a:r>
                      <a:r>
                        <a:rPr lang="zh-CN" altLang="en-US" sz="1400" b="1" i="0">
                          <a:solidFill>
                            <a:schemeClr val="bg2"/>
                          </a:solidFill>
                          <a:latin typeface="Helvetica Neue"/>
                          <a:ea typeface="Helvetica Neue"/>
                        </a:rPr>
                        <a:t>语句</a:t>
                      </a:r>
                      <a:r>
                        <a:rPr lang="zh-CN" altLang="en-US" sz="1400" b="0" i="0">
                          <a:solidFill>
                            <a:schemeClr val="bg2"/>
                          </a:solidFill>
                          <a:latin typeface="Helvetica Neue"/>
                          <a:ea typeface="Helvetica Neue"/>
                        </a:rPr>
                        <a:t>，</a:t>
                      </a:r>
                      <a:r>
                        <a:rPr lang="en-US" altLang="zh-CN" sz="1400" b="0" i="0">
                          <a:solidFill>
                            <a:schemeClr val="bg2"/>
                          </a:solidFill>
                          <a:latin typeface="Helvetica Neue"/>
                          <a:ea typeface="Helvetica Neue"/>
                        </a:rPr>
                        <a:t>else </a:t>
                      </a:r>
                      <a:r>
                        <a:rPr lang="zh-CN" altLang="en-US" sz="1400" b="0" i="0">
                          <a:solidFill>
                            <a:schemeClr val="bg2"/>
                          </a:solidFill>
                          <a:latin typeface="Helvetica Neue"/>
                          <a:ea typeface="Helvetica Neue"/>
                        </a:rPr>
                        <a:t>语句在布尔表达式为假时执行。</a:t>
                      </a:r>
                      <a:endParaRPr lang="zh-CN" altLang="en-US" sz="1400" b="0" i="0">
                        <a:solidFill>
                          <a:schemeClr val="bg2"/>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93700">
                <a:tc>
                  <a:txBody>
                    <a:bodyPr/>
                    <a:p>
                      <a:pPr marL="0" indent="0" fontAlgn="t">
                        <a:lnSpc>
                          <a:spcPts val="2100"/>
                        </a:lnSpc>
                        <a:spcBef>
                          <a:spcPct val="0"/>
                        </a:spcBef>
                        <a:spcAft>
                          <a:spcPct val="0"/>
                        </a:spcAft>
                      </a:pPr>
                      <a:r>
                        <a:rPr lang="zh-CN" altLang="en-US" sz="1400" b="0" i="0">
                          <a:solidFill>
                            <a:schemeClr val="bg2"/>
                          </a:solidFill>
                          <a:latin typeface="Helvetica Neue"/>
                          <a:ea typeface="Helvetica Neue"/>
                        </a:rPr>
                        <a:t>嵌套 </a:t>
                      </a:r>
                      <a:r>
                        <a:rPr lang="en-US" altLang="zh-CN" sz="1400" b="0" i="0">
                          <a:solidFill>
                            <a:schemeClr val="bg2"/>
                          </a:solidFill>
                          <a:latin typeface="Helvetica Neue"/>
                          <a:ea typeface="Helvetica Neue"/>
                        </a:rPr>
                        <a:t>if </a:t>
                      </a:r>
                      <a:r>
                        <a:rPr lang="zh-CN" altLang="en-US" sz="1400" b="0" i="0">
                          <a:solidFill>
                            <a:schemeClr val="bg2"/>
                          </a:solidFill>
                          <a:latin typeface="Helvetica Neue"/>
                          <a:ea typeface="Helvetica Neue"/>
                        </a:rPr>
                        <a:t>语句</a:t>
                      </a:r>
                      <a:endParaRPr lang="zh-CN" altLang="en-US" sz="1400" b="0" i="0">
                        <a:solidFill>
                          <a:schemeClr val="bg2"/>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chemeClr val="bg2"/>
                          </a:solidFill>
                          <a:latin typeface="Helvetica Neue"/>
                          <a:ea typeface="Helvetica Neue"/>
                        </a:rPr>
                        <a:t>您可以在一个</a:t>
                      </a:r>
                      <a:r>
                        <a:rPr lang="en-US" altLang="zh-CN" sz="1400" b="0" i="0">
                          <a:solidFill>
                            <a:schemeClr val="bg2"/>
                          </a:solidFill>
                          <a:latin typeface="Helvetica Neue"/>
                          <a:ea typeface="Helvetica Neue"/>
                        </a:rPr>
                        <a:t> </a:t>
                      </a:r>
                      <a:r>
                        <a:rPr lang="en-US" altLang="zh-CN" sz="1400" b="1" i="0">
                          <a:solidFill>
                            <a:schemeClr val="bg2"/>
                          </a:solidFill>
                          <a:latin typeface="Helvetica Neue"/>
                          <a:ea typeface="Helvetica Neue"/>
                        </a:rPr>
                        <a:t>if</a:t>
                      </a:r>
                      <a:r>
                        <a:rPr lang="en-US" altLang="zh-CN" sz="1400" b="0" i="0">
                          <a:solidFill>
                            <a:schemeClr val="bg2"/>
                          </a:solidFill>
                          <a:latin typeface="Helvetica Neue"/>
                          <a:ea typeface="Helvetica Neue"/>
                        </a:rPr>
                        <a:t> </a:t>
                      </a:r>
                      <a:r>
                        <a:rPr lang="zh-CN" altLang="en-US" sz="1400" b="0" i="0">
                          <a:solidFill>
                            <a:schemeClr val="bg2"/>
                          </a:solidFill>
                          <a:latin typeface="Helvetica Neue"/>
                          <a:ea typeface="Helvetica Neue"/>
                        </a:rPr>
                        <a:t>或</a:t>
                      </a:r>
                      <a:r>
                        <a:rPr lang="en-US" altLang="zh-CN" sz="1400" b="0" i="0">
                          <a:solidFill>
                            <a:schemeClr val="bg2"/>
                          </a:solidFill>
                          <a:latin typeface="Helvetica Neue"/>
                          <a:ea typeface="Helvetica Neue"/>
                        </a:rPr>
                        <a:t> </a:t>
                      </a:r>
                      <a:r>
                        <a:rPr lang="en-US" altLang="zh-CN" sz="1400" b="1" i="0">
                          <a:solidFill>
                            <a:schemeClr val="bg2"/>
                          </a:solidFill>
                          <a:latin typeface="Helvetica Neue"/>
                          <a:ea typeface="Helvetica Neue"/>
                        </a:rPr>
                        <a:t>else if</a:t>
                      </a:r>
                      <a:r>
                        <a:rPr lang="en-US" altLang="zh-CN" sz="1400" b="0" i="0">
                          <a:solidFill>
                            <a:schemeClr val="bg2"/>
                          </a:solidFill>
                          <a:latin typeface="Helvetica Neue"/>
                          <a:ea typeface="Helvetica Neue"/>
                        </a:rPr>
                        <a:t> </a:t>
                      </a:r>
                      <a:r>
                        <a:rPr lang="zh-CN" altLang="en-US" sz="1400" b="0" i="0">
                          <a:solidFill>
                            <a:schemeClr val="bg2"/>
                          </a:solidFill>
                          <a:latin typeface="Helvetica Neue"/>
                          <a:ea typeface="Helvetica Neue"/>
                        </a:rPr>
                        <a:t>语句内使用另一个</a:t>
                      </a:r>
                      <a:r>
                        <a:rPr lang="en-US" altLang="zh-CN" sz="1400" b="0" i="0">
                          <a:solidFill>
                            <a:schemeClr val="bg2"/>
                          </a:solidFill>
                          <a:latin typeface="Helvetica Neue"/>
                          <a:ea typeface="Helvetica Neue"/>
                        </a:rPr>
                        <a:t> </a:t>
                      </a:r>
                      <a:r>
                        <a:rPr lang="en-US" altLang="zh-CN" sz="1400" b="1" i="0">
                          <a:solidFill>
                            <a:schemeClr val="bg2"/>
                          </a:solidFill>
                          <a:latin typeface="Helvetica Neue"/>
                          <a:ea typeface="Helvetica Neue"/>
                        </a:rPr>
                        <a:t>if</a:t>
                      </a:r>
                      <a:r>
                        <a:rPr lang="en-US" altLang="zh-CN" sz="1400" b="0" i="0">
                          <a:solidFill>
                            <a:schemeClr val="bg2"/>
                          </a:solidFill>
                          <a:latin typeface="Helvetica Neue"/>
                          <a:ea typeface="Helvetica Neue"/>
                        </a:rPr>
                        <a:t> </a:t>
                      </a:r>
                      <a:r>
                        <a:rPr lang="zh-CN" altLang="en-US" sz="1400" b="0" i="0">
                          <a:solidFill>
                            <a:schemeClr val="bg2"/>
                          </a:solidFill>
                          <a:latin typeface="Helvetica Neue"/>
                          <a:ea typeface="Helvetica Neue"/>
                        </a:rPr>
                        <a:t>或</a:t>
                      </a:r>
                      <a:r>
                        <a:rPr lang="en-US" altLang="zh-CN" sz="1400" b="0" i="0">
                          <a:solidFill>
                            <a:schemeClr val="bg2"/>
                          </a:solidFill>
                          <a:latin typeface="Helvetica Neue"/>
                          <a:ea typeface="Helvetica Neue"/>
                        </a:rPr>
                        <a:t> </a:t>
                      </a:r>
                      <a:r>
                        <a:rPr lang="en-US" altLang="zh-CN" sz="1400" b="1" i="0">
                          <a:solidFill>
                            <a:schemeClr val="bg2"/>
                          </a:solidFill>
                          <a:latin typeface="Helvetica Neue"/>
                          <a:ea typeface="Helvetica Neue"/>
                        </a:rPr>
                        <a:t>else if</a:t>
                      </a:r>
                      <a:r>
                        <a:rPr lang="en-US" altLang="zh-CN" sz="1400" b="0" i="0">
                          <a:solidFill>
                            <a:schemeClr val="bg2"/>
                          </a:solidFill>
                          <a:latin typeface="Helvetica Neue"/>
                          <a:ea typeface="Helvetica Neue"/>
                        </a:rPr>
                        <a:t> </a:t>
                      </a:r>
                      <a:r>
                        <a:rPr lang="zh-CN" altLang="en-US" sz="1400" b="0" i="0">
                          <a:solidFill>
                            <a:schemeClr val="bg2"/>
                          </a:solidFill>
                          <a:latin typeface="Helvetica Neue"/>
                          <a:ea typeface="Helvetica Neue"/>
                        </a:rPr>
                        <a:t>语句。</a:t>
                      </a:r>
                      <a:endParaRPr lang="zh-CN" altLang="en-US" sz="1400" b="0" i="0">
                        <a:solidFill>
                          <a:schemeClr val="bg2"/>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53695">
                <a:tc>
                  <a:txBody>
                    <a:bodyPr/>
                    <a:p>
                      <a:pPr marL="0" indent="0" fontAlgn="t">
                        <a:lnSpc>
                          <a:spcPts val="2100"/>
                        </a:lnSpc>
                        <a:spcBef>
                          <a:spcPct val="0"/>
                        </a:spcBef>
                        <a:spcAft>
                          <a:spcPct val="0"/>
                        </a:spcAft>
                      </a:pPr>
                      <a:r>
                        <a:rPr lang="en-US" altLang="zh-CN" sz="1400" b="0" i="0">
                          <a:solidFill>
                            <a:schemeClr val="bg2"/>
                          </a:solidFill>
                          <a:latin typeface="Helvetica Neue"/>
                          <a:ea typeface="Helvetica Neue"/>
                        </a:rPr>
                        <a:t>switch </a:t>
                      </a:r>
                      <a:r>
                        <a:rPr lang="zh-CN" altLang="en-US" sz="1400" b="0" i="0">
                          <a:solidFill>
                            <a:schemeClr val="bg2"/>
                          </a:solidFill>
                          <a:latin typeface="Helvetica Neue"/>
                          <a:ea typeface="Helvetica Neue"/>
                        </a:rPr>
                        <a:t>语句</a:t>
                      </a:r>
                      <a:endParaRPr lang="zh-CN" altLang="en-US" sz="1400" b="0" i="0">
                        <a:solidFill>
                          <a:schemeClr val="bg2"/>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chemeClr val="bg2"/>
                          </a:solidFill>
                          <a:latin typeface="Helvetica Neue"/>
                          <a:ea typeface="Helvetica Neue"/>
                        </a:rPr>
                        <a:t>一个</a:t>
                      </a:r>
                      <a:r>
                        <a:rPr lang="en-US" altLang="zh-CN" sz="1400" b="0" i="0">
                          <a:solidFill>
                            <a:schemeClr val="bg2"/>
                          </a:solidFill>
                          <a:latin typeface="Helvetica Neue"/>
                          <a:ea typeface="Helvetica Neue"/>
                        </a:rPr>
                        <a:t> </a:t>
                      </a:r>
                      <a:r>
                        <a:rPr lang="en-US" altLang="zh-CN" sz="1400" b="1" i="0">
                          <a:solidFill>
                            <a:schemeClr val="bg2"/>
                          </a:solidFill>
                          <a:latin typeface="Helvetica Neue"/>
                          <a:ea typeface="Helvetica Neue"/>
                        </a:rPr>
                        <a:t>switch</a:t>
                      </a:r>
                      <a:r>
                        <a:rPr lang="en-US" altLang="zh-CN" sz="1400" b="0" i="0">
                          <a:solidFill>
                            <a:schemeClr val="bg2"/>
                          </a:solidFill>
                          <a:latin typeface="Helvetica Neue"/>
                          <a:ea typeface="Helvetica Neue"/>
                        </a:rPr>
                        <a:t> </a:t>
                      </a:r>
                      <a:r>
                        <a:rPr lang="zh-CN" altLang="en-US" sz="1400" b="0" i="0">
                          <a:solidFill>
                            <a:schemeClr val="bg2"/>
                          </a:solidFill>
                          <a:latin typeface="Helvetica Neue"/>
                          <a:ea typeface="Helvetica Neue"/>
                        </a:rPr>
                        <a:t>语句允许测试一个变量等于多个值时的情况。</a:t>
                      </a:r>
                      <a:endParaRPr lang="zh-CN" altLang="en-US" sz="1400" b="0" i="0">
                        <a:solidFill>
                          <a:schemeClr val="bg2"/>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r h="363855">
                <a:tc>
                  <a:txBody>
                    <a:bodyPr/>
                    <a:p>
                      <a:pPr marL="0" indent="0" fontAlgn="t">
                        <a:lnSpc>
                          <a:spcPts val="2100"/>
                        </a:lnSpc>
                        <a:spcBef>
                          <a:spcPct val="0"/>
                        </a:spcBef>
                        <a:spcAft>
                          <a:spcPct val="0"/>
                        </a:spcAft>
                      </a:pPr>
                      <a:r>
                        <a:rPr lang="zh-CN" altLang="en-US" sz="1400" b="0" i="0">
                          <a:solidFill>
                            <a:schemeClr val="bg2"/>
                          </a:solidFill>
                          <a:latin typeface="Helvetica Neue"/>
                          <a:ea typeface="Helvetica Neue"/>
                        </a:rPr>
                        <a:t>嵌套 </a:t>
                      </a:r>
                      <a:r>
                        <a:rPr lang="en-US" altLang="zh-CN" sz="1400" b="0" i="0">
                          <a:solidFill>
                            <a:schemeClr val="bg2"/>
                          </a:solidFill>
                          <a:latin typeface="Helvetica Neue"/>
                          <a:ea typeface="Helvetica Neue"/>
                        </a:rPr>
                        <a:t>switch </a:t>
                      </a:r>
                      <a:r>
                        <a:rPr lang="zh-CN" altLang="en-US" sz="1400" b="0" i="0">
                          <a:solidFill>
                            <a:schemeClr val="bg2"/>
                          </a:solidFill>
                          <a:latin typeface="Helvetica Neue"/>
                          <a:ea typeface="Helvetica Neue"/>
                        </a:rPr>
                        <a:t>语句</a:t>
                      </a:r>
                      <a:endParaRPr lang="zh-CN" altLang="en-US" sz="1400" b="0" i="0">
                        <a:solidFill>
                          <a:schemeClr val="bg2"/>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c>
                  <a:txBody>
                    <a:bodyPr/>
                    <a:p>
                      <a:pPr marL="0" indent="0" fontAlgn="t">
                        <a:lnSpc>
                          <a:spcPts val="2100"/>
                        </a:lnSpc>
                        <a:spcBef>
                          <a:spcPct val="0"/>
                        </a:spcBef>
                        <a:spcAft>
                          <a:spcPct val="0"/>
                        </a:spcAft>
                      </a:pPr>
                      <a:r>
                        <a:rPr lang="zh-CN" altLang="en-US" sz="1400" b="0" i="0">
                          <a:solidFill>
                            <a:schemeClr val="bg2"/>
                          </a:solidFill>
                          <a:latin typeface="Helvetica Neue"/>
                          <a:ea typeface="Helvetica Neue"/>
                        </a:rPr>
                        <a:t>您可以在一个</a:t>
                      </a:r>
                      <a:r>
                        <a:rPr lang="en-US" altLang="zh-CN" sz="1400" b="0" i="0">
                          <a:solidFill>
                            <a:schemeClr val="bg2"/>
                          </a:solidFill>
                          <a:latin typeface="Helvetica Neue"/>
                          <a:ea typeface="Helvetica Neue"/>
                        </a:rPr>
                        <a:t> </a:t>
                      </a:r>
                      <a:r>
                        <a:rPr lang="en-US" altLang="zh-CN" sz="1400" b="1" i="0">
                          <a:solidFill>
                            <a:schemeClr val="bg2"/>
                          </a:solidFill>
                          <a:latin typeface="Helvetica Neue"/>
                          <a:ea typeface="Helvetica Neue"/>
                        </a:rPr>
                        <a:t>switch</a:t>
                      </a:r>
                      <a:r>
                        <a:rPr lang="en-US" altLang="zh-CN" sz="1400" b="0" i="0">
                          <a:solidFill>
                            <a:schemeClr val="bg2"/>
                          </a:solidFill>
                          <a:latin typeface="Helvetica Neue"/>
                          <a:ea typeface="Helvetica Neue"/>
                        </a:rPr>
                        <a:t> </a:t>
                      </a:r>
                      <a:r>
                        <a:rPr lang="zh-CN" altLang="en-US" sz="1400" b="0" i="0">
                          <a:solidFill>
                            <a:schemeClr val="bg2"/>
                          </a:solidFill>
                          <a:latin typeface="Helvetica Neue"/>
                          <a:ea typeface="Helvetica Neue"/>
                        </a:rPr>
                        <a:t>语句内使用另一个</a:t>
                      </a:r>
                      <a:r>
                        <a:rPr lang="en-US" altLang="zh-CN" sz="1400" b="0" i="0">
                          <a:solidFill>
                            <a:schemeClr val="bg2"/>
                          </a:solidFill>
                          <a:latin typeface="Helvetica Neue"/>
                          <a:ea typeface="Helvetica Neue"/>
                        </a:rPr>
                        <a:t> </a:t>
                      </a:r>
                      <a:r>
                        <a:rPr lang="en-US" altLang="zh-CN" sz="1400" b="1" i="0">
                          <a:solidFill>
                            <a:schemeClr val="bg2"/>
                          </a:solidFill>
                          <a:latin typeface="Helvetica Neue"/>
                          <a:ea typeface="Helvetica Neue"/>
                        </a:rPr>
                        <a:t>switch </a:t>
                      </a:r>
                      <a:r>
                        <a:rPr lang="zh-CN" altLang="en-US" sz="1400" b="0" i="0">
                          <a:solidFill>
                            <a:schemeClr val="bg2"/>
                          </a:solidFill>
                          <a:latin typeface="Helvetica Neue"/>
                          <a:ea typeface="Helvetica Neue"/>
                        </a:rPr>
                        <a:t>语句。</a:t>
                      </a:r>
                      <a:endParaRPr lang="zh-CN" altLang="en-US" sz="1400" b="0" i="0">
                        <a:solidFill>
                          <a:schemeClr val="bg2"/>
                        </a:solidFill>
                        <a:latin typeface="Helvetica Neue"/>
                        <a:ea typeface="Helvetica Neue"/>
                      </a:endParaRPr>
                    </a:p>
                  </a:txBody>
                  <a:tcPr marL="47942" marR="47942" marT="66992" marB="66992" anchor="t" anchorCtr="0">
                    <a:lnL w="9525" cap="flat" cmpd="sng">
                      <a:solidFill>
                        <a:srgbClr val="D4D4D4"/>
                      </a:solidFill>
                      <a:prstDash val="solid"/>
                      <a:headEnd type="none" w="med" len="med"/>
                      <a:tailEnd type="none" w="med" len="med"/>
                    </a:lnL>
                    <a:lnR w="9525" cap="flat" cmpd="sng">
                      <a:solidFill>
                        <a:srgbClr val="D4D4D4"/>
                      </a:solidFill>
                      <a:prstDash val="solid"/>
                      <a:headEnd type="none" w="med" len="med"/>
                      <a:tailEnd type="none" w="med" len="med"/>
                    </a:lnR>
                    <a:lnT w="9525" cap="flat" cmpd="sng">
                      <a:solidFill>
                        <a:srgbClr val="D4D4D4"/>
                      </a:solidFill>
                      <a:prstDash val="solid"/>
                      <a:headEnd type="none" w="med" len="med"/>
                      <a:tailEnd type="none" w="med" len="med"/>
                    </a:lnT>
                    <a:lnB w="9525" cap="flat" cmpd="sng">
                      <a:solidFill>
                        <a:srgbClr val="D4D4D4"/>
                      </a:solidFill>
                      <a:prstDash val="solid"/>
                      <a:headEnd type="none" w="med" len="med"/>
                      <a:tailEnd type="none" w="med" len="med"/>
                    </a:lnB>
                    <a:noFill/>
                  </a:tcPr>
                </a:tc>
              </a:tr>
            </a:tbl>
          </a:graphicData>
        </a:graphic>
      </p:graphicFrame>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p:cNvSpPr>
            <a:spLocks noGrp="1"/>
          </p:cNvSpPr>
          <p:nvPr>
            <p:ph type="title" hasCustomPrompt="1"/>
            <p:custDataLst>
              <p:tags r:id="rId1"/>
            </p:custDataLst>
          </p:nvPr>
        </p:nvSpPr>
        <p:spPr>
          <a:xfrm>
            <a:off x="838200" y="647700"/>
            <a:ext cx="4632325" cy="1081088"/>
          </a:xfrm>
        </p:spPr>
        <p:txBody>
          <a:bodyPr wrap="square" anchor="ctr" anchorCtr="0">
            <a:normAutofit/>
          </a:bodyPr>
          <a:lstStyle/>
          <a:p>
            <a:pPr marL="0" marR="0" indent="0" algn="l" defTabSz="935990" rtl="0" eaLnBrk="1" fontAlgn="auto" latinLnBrk="0" hangingPunct="1">
              <a:lnSpc>
                <a:spcPct val="100000"/>
              </a:lnSpc>
              <a:spcBef>
                <a:spcPct val="0"/>
              </a:spcBef>
              <a:spcAft>
                <a:spcPct val="0"/>
              </a:spcAft>
              <a:buClrTx/>
              <a:buSzTx/>
              <a:buFontTx/>
              <a:buNone/>
            </a:pPr>
            <a:r>
              <a:rPr kumimoji="0" lang="zh-CN" altLang="en-US" sz="4915" b="1" i="0" u="none" strike="noStrike" kern="1200" cap="none" spc="0" normalizeH="0" baseline="0" noProof="1">
                <a:solidFill>
                  <a:schemeClr val="accent1"/>
                </a:solidFill>
                <a:latin typeface="+mj-lt"/>
                <a:ea typeface="+mj-ea"/>
                <a:cs typeface="+mj-cs"/>
              </a:rPr>
              <a:t>目录</a:t>
            </a:r>
            <a:endParaRPr kumimoji="0" lang="zh-CN" altLang="en-US" sz="4915" b="1" i="0" u="none" strike="noStrike" kern="1200" cap="none" spc="0" normalizeH="0" baseline="0" noProof="1">
              <a:solidFill>
                <a:schemeClr val="accent1"/>
              </a:solidFill>
              <a:latin typeface="+mj-lt"/>
              <a:ea typeface="+mj-ea"/>
              <a:cs typeface="+mj-cs"/>
            </a:endParaRPr>
          </a:p>
        </p:txBody>
      </p:sp>
      <p:sp>
        <p:nvSpPr>
          <p:cNvPr id="40962" name="序号"/>
          <p:cNvSpPr txBox="1"/>
          <p:nvPr>
            <p:custDataLst>
              <p:tags r:id="rId2"/>
            </p:custDataLst>
          </p:nvPr>
        </p:nvSpPr>
        <p:spPr>
          <a:xfrm>
            <a:off x="5700713" y="2205038"/>
            <a:ext cx="790575" cy="912812"/>
          </a:xfrm>
          <a:prstGeom prst="rect">
            <a:avLst/>
          </a:prstGeom>
          <a:noFill/>
          <a:ln w="9525">
            <a:noFill/>
          </a:ln>
        </p:spPr>
        <p:txBody>
          <a:bodyPr wrap="square" lIns="0" tIns="0" rIns="0" bIns="0" anchor="t" anchorCtr="0"/>
          <a:p>
            <a:pPr algn="r"/>
            <a:r>
              <a:rPr lang="en-US" altLang="zh-CN" sz="2800">
                <a:solidFill>
                  <a:srgbClr val="DF5B70"/>
                </a:solidFill>
                <a:latin typeface="Arial" panose="020B0604020202020204" pitchFamily="34" charset="0"/>
              </a:rPr>
              <a:t>01.</a:t>
            </a:r>
            <a:endParaRPr lang="zh-CN" altLang="en-US" sz="2800">
              <a:solidFill>
                <a:srgbClr val="DF5B70"/>
              </a:solidFill>
              <a:latin typeface="Arial" panose="020B0604020202020204" pitchFamily="34" charset="0"/>
            </a:endParaRPr>
          </a:p>
        </p:txBody>
      </p:sp>
      <p:sp>
        <p:nvSpPr>
          <p:cNvPr id="7" name="项标题"/>
          <p:cNvSpPr txBox="1"/>
          <p:nvPr>
            <p:custDataLst>
              <p:tags r:id="rId3"/>
            </p:custDataLst>
          </p:nvPr>
        </p:nvSpPr>
        <p:spPr>
          <a:xfrm>
            <a:off x="6694488" y="2205038"/>
            <a:ext cx="4794250" cy="906463"/>
          </a:xfrm>
          <a:prstGeom prst="rect">
            <a:avLst/>
          </a:prstGeom>
          <a:noFill/>
        </p:spPr>
        <p:txBody>
          <a:bodyPr wrap="square" lIns="0" tIns="0" rIns="0" bIns="0" rtlCol="0" anchor="t" anchorCtr="0">
            <a:normAutofit/>
          </a:bodyPr>
          <a:lstStyle/>
          <a:p>
            <a:r>
              <a:rPr lang="zh-CN" altLang="en-US" sz="2400" b="1" spc="300" noProof="1" dirty="0">
                <a:solidFill>
                  <a:schemeClr val="accent1"/>
                </a:solidFill>
                <a:latin typeface="+mj-ea"/>
                <a:ea typeface="+mj-ea"/>
                <a:cs typeface="+mn-cs"/>
                <a:sym typeface="+mn-ea"/>
              </a:rPr>
              <a:t>行业背景与行情</a:t>
            </a:r>
            <a:endParaRPr lang="zh-CN" altLang="en-US" sz="2400" b="1" spc="300" noProof="1" dirty="0">
              <a:solidFill>
                <a:schemeClr val="accent1"/>
              </a:solidFill>
              <a:latin typeface="+mj-ea"/>
              <a:ea typeface="+mj-ea"/>
              <a:cs typeface="+mn-cs"/>
              <a:sym typeface="+mn-ea"/>
            </a:endParaRPr>
          </a:p>
        </p:txBody>
      </p:sp>
      <p:sp>
        <p:nvSpPr>
          <p:cNvPr id="40964" name="序号"/>
          <p:cNvSpPr txBox="1"/>
          <p:nvPr>
            <p:custDataLst>
              <p:tags r:id="rId4"/>
            </p:custDataLst>
          </p:nvPr>
        </p:nvSpPr>
        <p:spPr>
          <a:xfrm>
            <a:off x="5700713" y="3205163"/>
            <a:ext cx="790575" cy="908050"/>
          </a:xfrm>
          <a:prstGeom prst="rect">
            <a:avLst/>
          </a:prstGeom>
          <a:noFill/>
          <a:ln w="9525">
            <a:noFill/>
          </a:ln>
        </p:spPr>
        <p:txBody>
          <a:bodyPr wrap="square" lIns="0" tIns="0" rIns="0" bIns="0" anchor="t" anchorCtr="0"/>
          <a:p>
            <a:pPr algn="r"/>
            <a:r>
              <a:rPr lang="en-US" altLang="zh-CN" sz="2800">
                <a:solidFill>
                  <a:srgbClr val="DF5B70"/>
                </a:solidFill>
                <a:latin typeface="Arial" panose="020B0604020202020204" pitchFamily="34" charset="0"/>
              </a:rPr>
              <a:t>02.</a:t>
            </a:r>
            <a:endParaRPr lang="en-US" altLang="zh-CN" sz="2800">
              <a:solidFill>
                <a:srgbClr val="DF5B70"/>
              </a:solidFill>
              <a:latin typeface="Arial" panose="020B0604020202020204" pitchFamily="34" charset="0"/>
            </a:endParaRPr>
          </a:p>
        </p:txBody>
      </p:sp>
      <p:sp>
        <p:nvSpPr>
          <p:cNvPr id="10" name="项标题"/>
          <p:cNvSpPr txBox="1"/>
          <p:nvPr>
            <p:custDataLst>
              <p:tags r:id="rId5"/>
            </p:custDataLst>
          </p:nvPr>
        </p:nvSpPr>
        <p:spPr>
          <a:xfrm>
            <a:off x="6694488" y="3205163"/>
            <a:ext cx="4794250" cy="908050"/>
          </a:xfrm>
          <a:prstGeom prst="rect">
            <a:avLst/>
          </a:prstGeom>
          <a:noFill/>
        </p:spPr>
        <p:txBody>
          <a:bodyPr wrap="square" lIns="0" tIns="0" rIns="0" bIns="0" rtlCol="0" anchor="t" anchorCtr="0">
            <a:normAutofit/>
          </a:bodyPr>
          <a:lstStyle/>
          <a:p>
            <a:r>
              <a:rPr lang="en-US" altLang="zh-CN" sz="2400" b="1" spc="300" dirty="0">
                <a:solidFill>
                  <a:schemeClr val="accent1"/>
                </a:solidFill>
                <a:latin typeface="+mj-ea"/>
                <a:ea typeface="+mj-ea"/>
                <a:sym typeface="+mn-ea"/>
              </a:rPr>
              <a:t>C/C++</a:t>
            </a:r>
            <a:endParaRPr lang="zh-CN" altLang="en-US" sz="2400" b="1" spc="300" noProof="1" dirty="0">
              <a:solidFill>
                <a:schemeClr val="accent1"/>
              </a:solidFill>
              <a:latin typeface="+mj-ea"/>
              <a:ea typeface="+mj-ea"/>
            </a:endParaRPr>
          </a:p>
        </p:txBody>
      </p:sp>
      <p:sp>
        <p:nvSpPr>
          <p:cNvPr id="3" name="序号"/>
          <p:cNvSpPr txBox="1"/>
          <p:nvPr>
            <p:custDataLst>
              <p:tags r:id="rId6"/>
            </p:custDataLst>
          </p:nvPr>
        </p:nvSpPr>
        <p:spPr>
          <a:xfrm>
            <a:off x="5738813" y="4207193"/>
            <a:ext cx="790575" cy="908050"/>
          </a:xfrm>
          <a:prstGeom prst="rect">
            <a:avLst/>
          </a:prstGeom>
          <a:noFill/>
          <a:ln w="9525">
            <a:noFill/>
          </a:ln>
        </p:spPr>
        <p:txBody>
          <a:bodyPr wrap="square" lIns="0" tIns="0" rIns="0" bIns="0" anchor="t" anchorCtr="0"/>
          <a:p>
            <a:pPr algn="r"/>
            <a:r>
              <a:rPr lang="en-US" altLang="zh-CN" sz="2800">
                <a:solidFill>
                  <a:srgbClr val="DF5B70"/>
                </a:solidFill>
                <a:latin typeface="Arial" panose="020B0604020202020204" pitchFamily="34" charset="0"/>
              </a:rPr>
              <a:t>03.</a:t>
            </a:r>
            <a:endParaRPr lang="en-US" altLang="zh-CN" sz="2800">
              <a:solidFill>
                <a:srgbClr val="DF5B70"/>
              </a:solidFill>
              <a:latin typeface="Arial" panose="020B0604020202020204" pitchFamily="34" charset="0"/>
            </a:endParaRPr>
          </a:p>
        </p:txBody>
      </p:sp>
      <p:sp>
        <p:nvSpPr>
          <p:cNvPr id="5" name="项标题"/>
          <p:cNvSpPr txBox="1"/>
          <p:nvPr>
            <p:custDataLst>
              <p:tags r:id="rId7"/>
            </p:custDataLst>
          </p:nvPr>
        </p:nvSpPr>
        <p:spPr>
          <a:xfrm>
            <a:off x="6732588" y="4207193"/>
            <a:ext cx="4794250" cy="908050"/>
          </a:xfrm>
          <a:prstGeom prst="rect">
            <a:avLst/>
          </a:prstGeom>
          <a:noFill/>
        </p:spPr>
        <p:txBody>
          <a:bodyPr wrap="square" lIns="0" tIns="0" rIns="0" bIns="0" rtlCol="0" anchor="t" anchorCtr="0">
            <a:normAutofit/>
          </a:bodyPr>
          <a:p>
            <a:r>
              <a:rPr lang="zh-CN" altLang="en-US" sz="2400" b="1" spc="300" noProof="1" dirty="0">
                <a:solidFill>
                  <a:schemeClr val="accent1"/>
                </a:solidFill>
                <a:latin typeface="+mj-ea"/>
                <a:ea typeface="+mj-ea"/>
              </a:rPr>
              <a:t>嵌入式系统构成</a:t>
            </a:r>
            <a:endParaRPr lang="zh-CN" altLang="en-US" sz="2400" b="1" spc="300" noProof="1" dirty="0">
              <a:solidFill>
                <a:schemeClr val="accent1"/>
              </a:solidFill>
              <a:latin typeface="+mj-ea"/>
              <a:ea typeface="+mj-ea"/>
            </a:endParaRPr>
          </a:p>
        </p:txBody>
      </p:sp>
    </p:spTree>
    <p:custDataLst>
      <p:tags r:id="rId8"/>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pPr marR="0" defTabSz="935990" rtl="0" eaLnBrk="1" fontAlgn="auto" latinLnBrk="0" hangingPunct="1">
              <a:lnSpc>
                <a:spcPct val="100000"/>
              </a:lnSpc>
              <a:spcBef>
                <a:spcPct val="0"/>
              </a:spcBef>
              <a:spcAft>
                <a:spcPct val="0"/>
              </a:spcAft>
            </a:pPr>
            <a:r>
              <a:rPr lang="en-US" altLang="zh-CN" spc="300" dirty="0">
                <a:latin typeface="+mj-ea"/>
                <a:sym typeface="+mn-ea"/>
              </a:rPr>
              <a:t>C/C++     </a:t>
            </a:r>
            <a:endParaRPr lang="zh-CN" altLang="en-US" b="1">
              <a:solidFill>
                <a:schemeClr val="tx1"/>
              </a:solidFill>
              <a:sym typeface="+mn-ea"/>
            </a:endParaRPr>
          </a:p>
        </p:txBody>
      </p:sp>
      <p:sp>
        <p:nvSpPr>
          <p:cNvPr id="41986" name="文本框 2"/>
          <p:cNvSpPr txBox="1"/>
          <p:nvPr/>
        </p:nvSpPr>
        <p:spPr>
          <a:xfrm>
            <a:off x="593725" y="739140"/>
            <a:ext cx="4062413" cy="368300"/>
          </a:xfrm>
          <a:prstGeom prst="rect">
            <a:avLst/>
          </a:prstGeom>
          <a:noFill/>
          <a:ln w="9525">
            <a:noFill/>
          </a:ln>
        </p:spPr>
        <p:txBody>
          <a:bodyPr wrap="square" anchor="t" anchorCtr="0">
            <a:spAutoFit/>
          </a:bodyPr>
          <a:p>
            <a:pPr marL="0" indent="0">
              <a:spcBef>
                <a:spcPts val="600"/>
              </a:spcBef>
              <a:spcAft>
                <a:spcPts val="600"/>
              </a:spcAft>
            </a:pPr>
            <a:r>
              <a:rPr lang="zh-CN" altLang="en-US" b="1">
                <a:solidFill>
                  <a:schemeClr val="bg2"/>
                </a:solidFill>
                <a:latin typeface="Arial" panose="020B0604020202020204" pitchFamily="34" charset="0"/>
              </a:rPr>
              <a:t>指针</a:t>
            </a:r>
            <a:endParaRPr lang="zh-CN" altLang="en-US" b="1">
              <a:solidFill>
                <a:schemeClr val="bg2"/>
              </a:solidFill>
              <a:latin typeface="Arial" panose="020B0604020202020204" pitchFamily="34" charset="0"/>
            </a:endParaRPr>
          </a:p>
        </p:txBody>
      </p:sp>
      <p:sp>
        <p:nvSpPr>
          <p:cNvPr id="2" name="文本框 1"/>
          <p:cNvSpPr txBox="1"/>
          <p:nvPr/>
        </p:nvSpPr>
        <p:spPr>
          <a:xfrm>
            <a:off x="687705" y="1107440"/>
            <a:ext cx="9542780" cy="1599565"/>
          </a:xfrm>
          <a:prstGeom prst="rect">
            <a:avLst/>
          </a:prstGeom>
        </p:spPr>
        <p:txBody>
          <a:bodyPr wrap="square">
            <a:spAutoFit/>
          </a:bodyPr>
          <a:p>
            <a:pPr marL="0" indent="0"/>
            <a:r>
              <a:rPr lang="zh-CN" altLang="en-US" sz="1400" b="0" i="0">
                <a:solidFill>
                  <a:srgbClr val="333333"/>
                </a:solidFill>
                <a:latin typeface="Helvetica Neue"/>
                <a:ea typeface="Helvetica Neue"/>
              </a:rPr>
              <a:t>是一个变量，其值为另一个变量的地址，即，内存位置的直接地址。就像其他变量或常量一样，您必须在使用指针存储其他变量地址之前，对其进行声明。</a:t>
            </a:r>
            <a:r>
              <a:rPr lang="zh-CN" altLang="en-US" sz="1400">
                <a:solidFill>
                  <a:srgbClr val="333333"/>
                </a:solidFill>
                <a:latin typeface="Helvetica Neue"/>
                <a:ea typeface="Helvetica Neue"/>
                <a:sym typeface="+mn-ea"/>
              </a:rPr>
              <a:t>通过指针，可以简化一些</a:t>
            </a:r>
            <a:r>
              <a:rPr lang="en-US" altLang="zh-CN" sz="1400">
                <a:solidFill>
                  <a:srgbClr val="333333"/>
                </a:solidFill>
                <a:latin typeface="Helvetica Neue"/>
                <a:ea typeface="Helvetica Neue"/>
                <a:sym typeface="+mn-ea"/>
              </a:rPr>
              <a:t> C++ </a:t>
            </a:r>
            <a:r>
              <a:rPr lang="zh-CN" altLang="en-US" sz="1400">
                <a:solidFill>
                  <a:srgbClr val="333333"/>
                </a:solidFill>
                <a:latin typeface="Helvetica Neue"/>
                <a:ea typeface="Helvetica Neue"/>
                <a:sym typeface="+mn-ea"/>
              </a:rPr>
              <a:t>编程任务的执行，还有一些任务，如动态内存分配，没有指针是无法执行的。</a:t>
            </a:r>
            <a:endParaRPr lang="zh-CN" altLang="en-US" sz="1400" b="0" i="0">
              <a:solidFill>
                <a:srgbClr val="333333"/>
              </a:solidFill>
              <a:latin typeface="Helvetica Neue"/>
              <a:ea typeface="Helvetica Neue"/>
            </a:endParaRPr>
          </a:p>
          <a:p>
            <a:pPr marL="0" indent="0"/>
            <a:r>
              <a:rPr lang="zh-CN" altLang="en-US" sz="1400">
                <a:solidFill>
                  <a:srgbClr val="333333"/>
                </a:solidFill>
                <a:latin typeface="Helvetica Neue"/>
                <a:ea typeface="Helvetica Neue"/>
                <a:sym typeface="+mn-ea"/>
              </a:rPr>
              <a:t>每一个变量都有一个内存位置，每一个内存位置都定义了可使用连字号（</a:t>
            </a:r>
            <a:r>
              <a:rPr lang="en-US" altLang="zh-CN" sz="1400">
                <a:solidFill>
                  <a:srgbClr val="333333"/>
                </a:solidFill>
                <a:latin typeface="Helvetica Neue"/>
                <a:ea typeface="Helvetica Neue"/>
                <a:sym typeface="+mn-ea"/>
              </a:rPr>
              <a:t>&amp;</a:t>
            </a:r>
            <a:r>
              <a:rPr lang="zh-CN" altLang="en-US" sz="1400">
                <a:solidFill>
                  <a:srgbClr val="333333"/>
                </a:solidFill>
                <a:latin typeface="Helvetica Neue"/>
                <a:ea typeface="Helvetica Neue"/>
                <a:sym typeface="+mn-ea"/>
              </a:rPr>
              <a:t>）运算符访问的地址，它表示了在内存中的一个地址。</a:t>
            </a:r>
            <a:endParaRPr lang="zh-CN" altLang="en-US" sz="1400" b="0" i="0">
              <a:solidFill>
                <a:srgbClr val="333333"/>
              </a:solidFill>
              <a:latin typeface="Helvetica Neue"/>
              <a:ea typeface="Helvetica Neue"/>
            </a:endParaRPr>
          </a:p>
          <a:p>
            <a:pPr marL="0" indent="0"/>
            <a:endParaRPr lang="zh-CN" altLang="en-US" sz="1400" b="0" i="0">
              <a:solidFill>
                <a:srgbClr val="333333"/>
              </a:solidFill>
              <a:latin typeface="Helvetica Neue"/>
              <a:ea typeface="Helvetica Neue"/>
            </a:endParaRPr>
          </a:p>
          <a:p>
            <a:pPr marL="0" indent="0"/>
            <a:r>
              <a:rPr lang="zh-CN" altLang="en-US" sz="1400" b="0" i="0">
                <a:solidFill>
                  <a:srgbClr val="333333"/>
                </a:solidFill>
                <a:latin typeface="Helvetica Neue"/>
                <a:ea typeface="Helvetica Neue"/>
              </a:rPr>
              <a:t>指针变量声明的一般形式为：</a:t>
            </a:r>
            <a:endParaRPr lang="zh-CN" altLang="en-US" sz="1400" b="0" i="0">
              <a:solidFill>
                <a:srgbClr val="333333"/>
              </a:solidFill>
              <a:latin typeface="Helvetica Neue"/>
              <a:ea typeface="Helvetica Neue"/>
            </a:endParaRPr>
          </a:p>
        </p:txBody>
      </p:sp>
      <p:sp>
        <p:nvSpPr>
          <p:cNvPr id="4" name="文本框 3"/>
          <p:cNvSpPr txBox="1"/>
          <p:nvPr/>
        </p:nvSpPr>
        <p:spPr>
          <a:xfrm>
            <a:off x="687705" y="2831783"/>
            <a:ext cx="5080000" cy="860425"/>
          </a:xfrm>
          <a:prstGeom prst="rect">
            <a:avLst/>
          </a:prstGeom>
        </p:spPr>
        <p:txBody>
          <a:bodyPr>
            <a:spAutoFit/>
          </a:bodyPr>
          <a:p>
            <a:pPr marL="0" indent="0">
              <a:lnSpc>
                <a:spcPts val="1500"/>
              </a:lnSpc>
              <a:spcBef>
                <a:spcPct val="0"/>
              </a:spcBef>
              <a:spcAft>
                <a:spcPct val="0"/>
              </a:spcAft>
            </a:pPr>
            <a:r>
              <a:rPr lang="en-US" altLang="zh-CN" sz="1400" b="0">
                <a:solidFill>
                  <a:schemeClr val="bg2"/>
                </a:solidFill>
                <a:latin typeface="宋体" panose="02010600030101010101" pitchFamily="2" charset="-122"/>
                <a:ea typeface="宋体" panose="02010600030101010101" pitchFamily="2" charset="-122"/>
                <a:cs typeface="宋体" panose="02010600030101010101" pitchFamily="2" charset="-122"/>
              </a:rPr>
              <a:t>int    *ip;    /* </a:t>
            </a:r>
            <a:r>
              <a:rPr lang="zh-CN" altLang="en-US" sz="1400" b="0">
                <a:solidFill>
                  <a:schemeClr val="bg2"/>
                </a:solidFill>
                <a:latin typeface="宋体" panose="02010600030101010101" pitchFamily="2" charset="-122"/>
                <a:ea typeface="宋体" panose="02010600030101010101" pitchFamily="2" charset="-122"/>
                <a:cs typeface="宋体" panose="02010600030101010101" pitchFamily="2" charset="-122"/>
              </a:rPr>
              <a:t>一个整型的指针 </a:t>
            </a:r>
            <a:r>
              <a:rPr lang="en-US" altLang="zh-CN" sz="1400" b="0">
                <a:solidFill>
                  <a:schemeClr val="bg2"/>
                </a:solidFill>
                <a:latin typeface="宋体" panose="02010600030101010101" pitchFamily="2" charset="-122"/>
                <a:ea typeface="宋体" panose="02010600030101010101" pitchFamily="2" charset="-122"/>
                <a:cs typeface="宋体" panose="02010600030101010101" pitchFamily="2" charset="-122"/>
              </a:rPr>
              <a:t>*/
double*dp;    /* </a:t>
            </a:r>
            <a:r>
              <a:rPr lang="zh-CN" altLang="en-US" sz="1400" b="0">
                <a:solidFill>
                  <a:schemeClr val="bg2"/>
                </a:solidFill>
                <a:latin typeface="宋体" panose="02010600030101010101" pitchFamily="2" charset="-122"/>
                <a:ea typeface="宋体" panose="02010600030101010101" pitchFamily="2" charset="-122"/>
                <a:cs typeface="宋体" panose="02010600030101010101" pitchFamily="2" charset="-122"/>
              </a:rPr>
              <a:t>一个 </a:t>
            </a:r>
            <a:r>
              <a:rPr lang="en-US" altLang="zh-CN" sz="1400" b="0">
                <a:solidFill>
                  <a:schemeClr val="bg2"/>
                </a:solidFill>
                <a:latin typeface="宋体" panose="02010600030101010101" pitchFamily="2" charset="-122"/>
                <a:ea typeface="宋体" panose="02010600030101010101" pitchFamily="2" charset="-122"/>
                <a:cs typeface="宋体" panose="02010600030101010101" pitchFamily="2" charset="-122"/>
              </a:rPr>
              <a:t>double </a:t>
            </a:r>
            <a:r>
              <a:rPr lang="zh-CN" altLang="en-US" sz="1400" b="0">
                <a:solidFill>
                  <a:schemeClr val="bg2"/>
                </a:solidFill>
                <a:latin typeface="宋体" panose="02010600030101010101" pitchFamily="2" charset="-122"/>
                <a:ea typeface="宋体" panose="02010600030101010101" pitchFamily="2" charset="-122"/>
                <a:cs typeface="宋体" panose="02010600030101010101" pitchFamily="2" charset="-122"/>
              </a:rPr>
              <a:t>型的指针 </a:t>
            </a:r>
            <a:r>
              <a:rPr lang="en-US" altLang="zh-CN" sz="1400" b="0">
                <a:solidFill>
                  <a:schemeClr val="bg2"/>
                </a:solidFill>
                <a:latin typeface="宋体" panose="02010600030101010101" pitchFamily="2" charset="-122"/>
                <a:ea typeface="宋体" panose="02010600030101010101" pitchFamily="2" charset="-122"/>
                <a:cs typeface="宋体" panose="02010600030101010101" pitchFamily="2" charset="-122"/>
              </a:rPr>
              <a:t>*/
float  *fp;    /* </a:t>
            </a:r>
            <a:r>
              <a:rPr lang="zh-CN" altLang="en-US" sz="1400" b="0">
                <a:solidFill>
                  <a:schemeClr val="bg2"/>
                </a:solidFill>
                <a:latin typeface="宋体" panose="02010600030101010101" pitchFamily="2" charset="-122"/>
                <a:ea typeface="宋体" panose="02010600030101010101" pitchFamily="2" charset="-122"/>
                <a:cs typeface="宋体" panose="02010600030101010101" pitchFamily="2" charset="-122"/>
              </a:rPr>
              <a:t>一个浮点型的指针 </a:t>
            </a:r>
            <a:r>
              <a:rPr lang="en-US" altLang="zh-CN" sz="1400" b="0">
                <a:solidFill>
                  <a:schemeClr val="bg2"/>
                </a:solidFill>
                <a:latin typeface="宋体" panose="02010600030101010101" pitchFamily="2" charset="-122"/>
                <a:ea typeface="宋体" panose="02010600030101010101" pitchFamily="2" charset="-122"/>
                <a:cs typeface="宋体" panose="02010600030101010101" pitchFamily="2" charset="-122"/>
              </a:rPr>
              <a:t>*/
char   *ch;    /* </a:t>
            </a:r>
            <a:r>
              <a:rPr lang="zh-CN" altLang="en-US" sz="1400" b="0">
                <a:solidFill>
                  <a:schemeClr val="bg2"/>
                </a:solidFill>
                <a:latin typeface="宋体" panose="02010600030101010101" pitchFamily="2" charset="-122"/>
                <a:ea typeface="宋体" panose="02010600030101010101" pitchFamily="2" charset="-122"/>
                <a:cs typeface="宋体" panose="02010600030101010101" pitchFamily="2" charset="-122"/>
              </a:rPr>
              <a:t>一个字符型的指针 </a:t>
            </a:r>
            <a:r>
              <a:rPr lang="en-US" altLang="zh-CN" sz="1400" b="0">
                <a:solidFill>
                  <a:schemeClr val="bg2"/>
                </a:solidFill>
                <a:latin typeface="宋体" panose="02010600030101010101" pitchFamily="2" charset="-122"/>
                <a:ea typeface="宋体" panose="02010600030101010101" pitchFamily="2" charset="-122"/>
                <a:cs typeface="宋体" panose="02010600030101010101" pitchFamily="2" charset="-122"/>
              </a:rPr>
              <a:t>*/</a:t>
            </a:r>
            <a:endParaRPr lang="en-US" altLang="zh-CN" sz="1400" b="0">
              <a:solidFill>
                <a:schemeClr val="bg2"/>
              </a:solidFill>
              <a:latin typeface="宋体" panose="02010600030101010101" pitchFamily="2" charset="-122"/>
              <a:ea typeface="宋体" panose="02010600030101010101" pitchFamily="2" charset="-122"/>
              <a:cs typeface="宋体" panose="02010600030101010101" pitchFamily="2" charset="-122"/>
            </a:endParaRPr>
          </a:p>
        </p:txBody>
      </p:sp>
      <p:sp>
        <p:nvSpPr>
          <p:cNvPr id="5" name="文本框 4"/>
          <p:cNvSpPr txBox="1"/>
          <p:nvPr/>
        </p:nvSpPr>
        <p:spPr>
          <a:xfrm>
            <a:off x="687705" y="4240848"/>
            <a:ext cx="5080000" cy="283210"/>
          </a:xfrm>
          <a:prstGeom prst="rect">
            <a:avLst/>
          </a:prstGeom>
        </p:spPr>
        <p:txBody>
          <a:bodyPr>
            <a:spAutoFit/>
          </a:bodyPr>
          <a:p>
            <a:pPr marL="0" indent="0">
              <a:lnSpc>
                <a:spcPts val="1500"/>
              </a:lnSpc>
              <a:spcBef>
                <a:spcPct val="0"/>
              </a:spcBef>
              <a:spcAft>
                <a:spcPct val="0"/>
              </a:spcAft>
            </a:pPr>
            <a:r>
              <a:rPr lang="zh-CN" altLang="en-US" sz="1400" b="0">
                <a:solidFill>
                  <a:schemeClr val="bg2"/>
                </a:solidFill>
                <a:latin typeface="宋体" panose="02010600030101010101" pitchFamily="2" charset="-122"/>
                <a:ea typeface="宋体" panose="02010600030101010101" pitchFamily="2" charset="-122"/>
                <a:cs typeface="宋体" panose="02010600030101010101" pitchFamily="2" charset="-122"/>
              </a:rPr>
              <a:t>源代码示例</a:t>
            </a:r>
            <a:r>
              <a:rPr lang="en-US" altLang="zh-CN" sz="1400" b="0">
                <a:solidFill>
                  <a:schemeClr val="bg2"/>
                </a:solidFill>
                <a:latin typeface="宋体" panose="02010600030101010101" pitchFamily="2" charset="-122"/>
                <a:ea typeface="宋体" panose="02010600030101010101" pitchFamily="2" charset="-122"/>
                <a:cs typeface="宋体" panose="02010600030101010101" pitchFamily="2" charset="-122"/>
              </a:rPr>
              <a:t>...</a:t>
            </a:r>
            <a:endParaRPr lang="en-US" altLang="zh-CN" sz="1400" b="0">
              <a:solidFill>
                <a:schemeClr val="bg2"/>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pPr marR="0" defTabSz="935990" rtl="0" eaLnBrk="1" fontAlgn="auto" latinLnBrk="0" hangingPunct="1">
              <a:lnSpc>
                <a:spcPct val="100000"/>
              </a:lnSpc>
              <a:spcBef>
                <a:spcPct val="0"/>
              </a:spcBef>
              <a:spcAft>
                <a:spcPct val="0"/>
              </a:spcAft>
            </a:pPr>
            <a:r>
              <a:rPr lang="en-US" altLang="zh-CN" spc="300" dirty="0">
                <a:latin typeface="+mj-ea"/>
                <a:sym typeface="+mn-ea"/>
              </a:rPr>
              <a:t>C/C++     </a:t>
            </a:r>
            <a:endParaRPr lang="zh-CN" altLang="en-US" b="1">
              <a:solidFill>
                <a:schemeClr val="tx1"/>
              </a:solidFill>
              <a:sym typeface="+mn-ea"/>
            </a:endParaRPr>
          </a:p>
        </p:txBody>
      </p:sp>
      <p:sp>
        <p:nvSpPr>
          <p:cNvPr id="41986" name="文本框 2"/>
          <p:cNvSpPr txBox="1"/>
          <p:nvPr/>
        </p:nvSpPr>
        <p:spPr>
          <a:xfrm>
            <a:off x="593725" y="739140"/>
            <a:ext cx="4062413" cy="368300"/>
          </a:xfrm>
          <a:prstGeom prst="rect">
            <a:avLst/>
          </a:prstGeom>
          <a:noFill/>
          <a:ln w="9525">
            <a:noFill/>
          </a:ln>
        </p:spPr>
        <p:txBody>
          <a:bodyPr wrap="square" anchor="t" anchorCtr="0">
            <a:spAutoFit/>
          </a:bodyPr>
          <a:p>
            <a:pPr marL="0" indent="0">
              <a:spcBef>
                <a:spcPts val="600"/>
              </a:spcBef>
              <a:spcAft>
                <a:spcPts val="600"/>
              </a:spcAft>
            </a:pPr>
            <a:r>
              <a:rPr lang="zh-CN" altLang="en-US" b="1">
                <a:solidFill>
                  <a:schemeClr val="bg2"/>
                </a:solidFill>
                <a:latin typeface="Arial" panose="020B0604020202020204" pitchFamily="34" charset="0"/>
              </a:rPr>
              <a:t>结构体</a:t>
            </a:r>
            <a:endParaRPr lang="zh-CN" altLang="en-US" b="1">
              <a:solidFill>
                <a:schemeClr val="bg2"/>
              </a:solidFill>
              <a:latin typeface="Arial" panose="020B0604020202020204" pitchFamily="34" charset="0"/>
            </a:endParaRPr>
          </a:p>
        </p:txBody>
      </p:sp>
      <p:sp>
        <p:nvSpPr>
          <p:cNvPr id="2" name="文本框 1"/>
          <p:cNvSpPr txBox="1"/>
          <p:nvPr/>
        </p:nvSpPr>
        <p:spPr>
          <a:xfrm>
            <a:off x="687705" y="1107440"/>
            <a:ext cx="9542780" cy="521970"/>
          </a:xfrm>
          <a:prstGeom prst="rect">
            <a:avLst/>
          </a:prstGeom>
        </p:spPr>
        <p:txBody>
          <a:bodyPr wrap="square">
            <a:spAutoFit/>
          </a:bodyPr>
          <a:p>
            <a:pPr marL="0" indent="0"/>
            <a:r>
              <a:rPr lang="zh-CN" altLang="en-US" sz="1400" b="0" i="0">
                <a:solidFill>
                  <a:srgbClr val="333333"/>
                </a:solidFill>
                <a:latin typeface="Helvetica Neue"/>
                <a:ea typeface="Helvetica Neue"/>
              </a:rPr>
              <a:t>数组允许定义可存储相同类型数据项的变量，但是结构是</a:t>
            </a:r>
            <a:r>
              <a:rPr lang="en-US" altLang="zh-CN" sz="1400" b="0" i="0">
                <a:solidFill>
                  <a:srgbClr val="333333"/>
                </a:solidFill>
                <a:latin typeface="Helvetica Neue"/>
                <a:ea typeface="Helvetica Neue"/>
              </a:rPr>
              <a:t> C++ </a:t>
            </a:r>
            <a:r>
              <a:rPr lang="zh-CN" altLang="en-US" sz="1400" b="0" i="0">
                <a:solidFill>
                  <a:srgbClr val="333333"/>
                </a:solidFill>
                <a:latin typeface="Helvetica Neue"/>
                <a:ea typeface="Helvetica Neue"/>
              </a:rPr>
              <a:t>中另一种用户自定义的可用的数据类型，它允许您存储不同类型的数据项。</a:t>
            </a:r>
            <a:endParaRPr lang="zh-CN" altLang="en-US" sz="1400" b="0" i="0">
              <a:solidFill>
                <a:srgbClr val="333333"/>
              </a:solidFill>
              <a:latin typeface="Helvetica Neue"/>
              <a:ea typeface="Helvetica Neue"/>
            </a:endParaRPr>
          </a:p>
        </p:txBody>
      </p:sp>
      <p:sp>
        <p:nvSpPr>
          <p:cNvPr id="4" name="文本框 3"/>
          <p:cNvSpPr txBox="1"/>
          <p:nvPr/>
        </p:nvSpPr>
        <p:spPr>
          <a:xfrm>
            <a:off x="687705" y="1832610"/>
            <a:ext cx="9542780" cy="1052830"/>
          </a:xfrm>
          <a:prstGeom prst="rect">
            <a:avLst/>
          </a:prstGeom>
        </p:spPr>
        <p:txBody>
          <a:bodyPr wrap="square">
            <a:spAutoFit/>
          </a:bodyPr>
          <a:p>
            <a:pPr marL="0" indent="0">
              <a:lnSpc>
                <a:spcPts val="1500"/>
              </a:lnSpc>
              <a:spcBef>
                <a:spcPct val="0"/>
              </a:spcBef>
              <a:spcAft>
                <a:spcPct val="0"/>
              </a:spcAft>
            </a:pPr>
            <a:r>
              <a:rPr lang="zh-CN" altLang="en-US" sz="1400" b="0">
                <a:solidFill>
                  <a:schemeClr val="bg2"/>
                </a:solidFill>
                <a:latin typeface="宋体" panose="02010600030101010101" pitchFamily="2" charset="-122"/>
                <a:ea typeface="宋体" panose="02010600030101010101" pitchFamily="2" charset="-122"/>
                <a:cs typeface="宋体" panose="02010600030101010101" pitchFamily="2" charset="-122"/>
              </a:rPr>
              <a:t>结构体优点：</a:t>
            </a:r>
            <a:endParaRPr lang="zh-CN" altLang="en-US" sz="1400" b="0">
              <a:solidFill>
                <a:schemeClr val="bg2"/>
              </a:solidFill>
              <a:latin typeface="宋体" panose="02010600030101010101" pitchFamily="2" charset="-122"/>
              <a:ea typeface="宋体" panose="02010600030101010101" pitchFamily="2" charset="-122"/>
              <a:cs typeface="宋体" panose="02010600030101010101" pitchFamily="2" charset="-122"/>
            </a:endParaRPr>
          </a:p>
          <a:p>
            <a:pPr marL="0" indent="0">
              <a:lnSpc>
                <a:spcPts val="1500"/>
              </a:lnSpc>
              <a:spcBef>
                <a:spcPct val="0"/>
              </a:spcBef>
              <a:spcAft>
                <a:spcPct val="0"/>
              </a:spcAft>
            </a:pPr>
            <a:endParaRPr lang="en-US" altLang="zh-CN" sz="1400" b="0">
              <a:solidFill>
                <a:schemeClr val="bg2"/>
              </a:solidFill>
              <a:latin typeface="宋体" panose="02010600030101010101" pitchFamily="2" charset="-122"/>
              <a:ea typeface="宋体" panose="02010600030101010101" pitchFamily="2" charset="-122"/>
              <a:cs typeface="宋体" panose="02010600030101010101" pitchFamily="2" charset="-122"/>
            </a:endParaRPr>
          </a:p>
          <a:p>
            <a:pPr marL="0" indent="0">
              <a:lnSpc>
                <a:spcPts val="1500"/>
              </a:lnSpc>
              <a:spcBef>
                <a:spcPct val="0"/>
              </a:spcBef>
              <a:spcAft>
                <a:spcPct val="0"/>
              </a:spcAft>
            </a:pPr>
            <a:r>
              <a:rPr lang="zh-CN" altLang="en-US" sz="1400" b="0">
                <a:solidFill>
                  <a:schemeClr val="bg2"/>
                </a:solidFill>
                <a:latin typeface="宋体" panose="02010600030101010101" pitchFamily="2" charset="-122"/>
                <a:ea typeface="宋体" panose="02010600030101010101" pitchFamily="2" charset="-122"/>
                <a:cs typeface="宋体" panose="02010600030101010101" pitchFamily="2" charset="-122"/>
              </a:rPr>
              <a:t>简单数据封装：适合封装多种类型的简单数据，通常用于数据的存储。</a:t>
            </a:r>
            <a:endParaRPr lang="zh-CN" altLang="en-US" sz="1400" b="0">
              <a:solidFill>
                <a:schemeClr val="bg2"/>
              </a:solidFill>
              <a:latin typeface="宋体" panose="02010600030101010101" pitchFamily="2" charset="-122"/>
              <a:ea typeface="宋体" panose="02010600030101010101" pitchFamily="2" charset="-122"/>
              <a:cs typeface="宋体" panose="02010600030101010101" pitchFamily="2" charset="-122"/>
            </a:endParaRPr>
          </a:p>
          <a:p>
            <a:pPr marL="0" indent="0">
              <a:lnSpc>
                <a:spcPts val="1500"/>
              </a:lnSpc>
              <a:spcBef>
                <a:spcPct val="0"/>
              </a:spcBef>
              <a:spcAft>
                <a:spcPct val="0"/>
              </a:spcAft>
            </a:pPr>
            <a:r>
              <a:rPr lang="zh-CN" altLang="en-US" sz="1400" b="0">
                <a:solidFill>
                  <a:schemeClr val="bg2"/>
                </a:solidFill>
                <a:latin typeface="宋体" panose="02010600030101010101" pitchFamily="2" charset="-122"/>
                <a:ea typeface="宋体" panose="02010600030101010101" pitchFamily="2" charset="-122"/>
                <a:cs typeface="宋体" panose="02010600030101010101" pitchFamily="2" charset="-122"/>
              </a:rPr>
              <a:t>轻量级：相比</a:t>
            </a:r>
            <a:r>
              <a:rPr lang="en-US" altLang="zh-CN" sz="1400" b="0">
                <a:solidFill>
                  <a:schemeClr val="bg2"/>
                </a:solidFill>
                <a:latin typeface="宋体" panose="02010600030101010101" pitchFamily="2" charset="-122"/>
                <a:ea typeface="宋体" panose="02010600030101010101" pitchFamily="2" charset="-122"/>
                <a:cs typeface="宋体" panose="02010600030101010101" pitchFamily="2" charset="-122"/>
              </a:rPr>
              <a:t> class</a:t>
            </a:r>
            <a:r>
              <a:rPr lang="zh-CN" altLang="en-US" sz="1400" b="0">
                <a:solidFill>
                  <a:schemeClr val="bg2"/>
                </a:solidFill>
                <a:latin typeface="宋体" panose="02010600030101010101" pitchFamily="2" charset="-122"/>
                <a:ea typeface="宋体" panose="02010600030101010101" pitchFamily="2" charset="-122"/>
                <a:cs typeface="宋体" panose="02010600030101010101" pitchFamily="2" charset="-122"/>
              </a:rPr>
              <a:t>，结构体语法更简洁，适合小型数据对象。</a:t>
            </a:r>
            <a:endParaRPr lang="zh-CN" altLang="en-US" sz="1400" b="0">
              <a:solidFill>
                <a:schemeClr val="bg2"/>
              </a:solidFill>
              <a:latin typeface="宋体" panose="02010600030101010101" pitchFamily="2" charset="-122"/>
              <a:ea typeface="宋体" panose="02010600030101010101" pitchFamily="2" charset="-122"/>
              <a:cs typeface="宋体" panose="02010600030101010101" pitchFamily="2" charset="-122"/>
            </a:endParaRPr>
          </a:p>
          <a:p>
            <a:pPr marL="0" indent="0">
              <a:lnSpc>
                <a:spcPts val="1500"/>
              </a:lnSpc>
              <a:spcBef>
                <a:spcPct val="0"/>
              </a:spcBef>
              <a:spcAft>
                <a:spcPct val="0"/>
              </a:spcAft>
            </a:pPr>
            <a:r>
              <a:rPr lang="zh-CN" altLang="en-US" sz="1400" b="0">
                <a:solidFill>
                  <a:schemeClr val="bg2"/>
                </a:solidFill>
                <a:latin typeface="宋体" panose="02010600030101010101" pitchFamily="2" charset="-122"/>
                <a:ea typeface="宋体" panose="02010600030101010101" pitchFamily="2" charset="-122"/>
                <a:cs typeface="宋体" panose="02010600030101010101" pitchFamily="2" charset="-122"/>
              </a:rPr>
              <a:t>面向对象支持：</a:t>
            </a:r>
            <a:r>
              <a:rPr lang="zh-CN" altLang="en-US" sz="1400" b="0">
                <a:solidFill>
                  <a:srgbClr val="FF0000"/>
                </a:solidFill>
                <a:latin typeface="宋体" panose="02010600030101010101" pitchFamily="2" charset="-122"/>
                <a:ea typeface="宋体" panose="02010600030101010101" pitchFamily="2" charset="-122"/>
                <a:cs typeface="宋体" panose="02010600030101010101" pitchFamily="2" charset="-122"/>
              </a:rPr>
              <a:t>支持构造函数</a:t>
            </a:r>
            <a:r>
              <a:rPr lang="zh-CN" altLang="en-US" sz="1400" b="0">
                <a:solidFill>
                  <a:schemeClr val="bg2"/>
                </a:solidFill>
                <a:latin typeface="宋体" panose="02010600030101010101" pitchFamily="2" charset="-122"/>
                <a:ea typeface="宋体" panose="02010600030101010101" pitchFamily="2" charset="-122"/>
                <a:cs typeface="宋体" panose="02010600030101010101" pitchFamily="2" charset="-122"/>
              </a:rPr>
              <a:t>、</a:t>
            </a:r>
            <a:r>
              <a:rPr lang="zh-CN" altLang="en-US" sz="1400" b="0">
                <a:solidFill>
                  <a:srgbClr val="FF0000"/>
                </a:solidFill>
                <a:latin typeface="宋体" panose="02010600030101010101" pitchFamily="2" charset="-122"/>
                <a:ea typeface="宋体" panose="02010600030101010101" pitchFamily="2" charset="-122"/>
                <a:cs typeface="宋体" panose="02010600030101010101" pitchFamily="2" charset="-122"/>
              </a:rPr>
              <a:t>成员函数</a:t>
            </a:r>
            <a:r>
              <a:rPr lang="zh-CN" altLang="en-US" sz="1400" b="0">
                <a:solidFill>
                  <a:schemeClr val="bg2"/>
                </a:solidFill>
                <a:latin typeface="宋体" panose="02010600030101010101" pitchFamily="2" charset="-122"/>
                <a:ea typeface="宋体" panose="02010600030101010101" pitchFamily="2" charset="-122"/>
                <a:cs typeface="宋体" panose="02010600030101010101" pitchFamily="2" charset="-122"/>
              </a:rPr>
              <a:t>和访问权限控制，可以实现面向对象的设计。</a:t>
            </a:r>
            <a:endParaRPr lang="zh-CN" altLang="en-US" sz="1400" b="0">
              <a:solidFill>
                <a:schemeClr val="bg2"/>
              </a:solidFill>
              <a:latin typeface="宋体" panose="02010600030101010101" pitchFamily="2" charset="-122"/>
              <a:ea typeface="宋体" panose="02010600030101010101" pitchFamily="2" charset="-122"/>
              <a:cs typeface="宋体" panose="02010600030101010101" pitchFamily="2" charset="-122"/>
            </a:endParaRPr>
          </a:p>
        </p:txBody>
      </p:sp>
      <p:sp>
        <p:nvSpPr>
          <p:cNvPr id="3" name="文本框 2"/>
          <p:cNvSpPr txBox="1"/>
          <p:nvPr/>
        </p:nvSpPr>
        <p:spPr>
          <a:xfrm>
            <a:off x="766763" y="3219133"/>
            <a:ext cx="5080000" cy="1599565"/>
          </a:xfrm>
          <a:prstGeom prst="rect">
            <a:avLst/>
          </a:prstGeom>
        </p:spPr>
        <p:txBody>
          <a:bodyPr>
            <a:spAutoFit/>
          </a:bodyPr>
          <a:p>
            <a:pPr marL="0" indent="0">
              <a:spcBef>
                <a:spcPct val="0"/>
              </a:spcBef>
              <a:spcAft>
                <a:spcPct val="0"/>
              </a:spcAft>
            </a:pPr>
            <a:r>
              <a:rPr lang="en-US" altLang="zh-CN" sz="1400" b="0" i="0">
                <a:solidFill>
                  <a:schemeClr val="bg2"/>
                </a:solidFill>
                <a:latin typeface="宋体" panose="02010600030101010101" pitchFamily="2" charset="-122"/>
                <a:ea typeface="宋体" panose="02010600030101010101" pitchFamily="2" charset="-122"/>
              </a:rPr>
              <a:t>structBooks</a:t>
            </a:r>
            <a:endParaRPr lang="en-US" altLang="zh-CN" sz="1400" b="0" i="0">
              <a:solidFill>
                <a:schemeClr val="bg2"/>
              </a:solidFill>
              <a:latin typeface="宋体" panose="02010600030101010101" pitchFamily="2" charset="-122"/>
              <a:ea typeface="宋体" panose="02010600030101010101" pitchFamily="2" charset="-122"/>
            </a:endParaRPr>
          </a:p>
          <a:p>
            <a:pPr marL="0" indent="0">
              <a:spcBef>
                <a:spcPct val="0"/>
              </a:spcBef>
              <a:spcAft>
                <a:spcPct val="0"/>
              </a:spcAft>
            </a:pPr>
            <a:r>
              <a:rPr lang="en-US" altLang="zh-CN" sz="1400" b="0" i="0">
                <a:solidFill>
                  <a:schemeClr val="bg2"/>
                </a:solidFill>
                <a:latin typeface="宋体" panose="02010600030101010101" pitchFamily="2" charset="-122"/>
                <a:ea typeface="宋体" panose="02010600030101010101" pitchFamily="2" charset="-122"/>
              </a:rPr>
              <a:t>{</a:t>
            </a:r>
            <a:endParaRPr lang="en-US" altLang="zh-CN" sz="1400" b="0" i="0">
              <a:solidFill>
                <a:schemeClr val="bg2"/>
              </a:solidFill>
              <a:latin typeface="宋体" panose="02010600030101010101" pitchFamily="2" charset="-122"/>
              <a:ea typeface="宋体" panose="02010600030101010101" pitchFamily="2" charset="-122"/>
            </a:endParaRPr>
          </a:p>
          <a:p>
            <a:pPr marL="0" indent="457200">
              <a:spcBef>
                <a:spcPct val="0"/>
              </a:spcBef>
              <a:spcAft>
                <a:spcPct val="0"/>
              </a:spcAft>
            </a:pPr>
            <a:r>
              <a:rPr lang="en-US" altLang="zh-CN" sz="1400" b="0" i="0">
                <a:solidFill>
                  <a:schemeClr val="bg2"/>
                </a:solidFill>
                <a:latin typeface="宋体" panose="02010600030101010101" pitchFamily="2" charset="-122"/>
                <a:ea typeface="宋体" panose="02010600030101010101" pitchFamily="2" charset="-122"/>
              </a:rPr>
              <a:t>chartitle[50]; </a:t>
            </a:r>
            <a:endParaRPr lang="en-US" altLang="zh-CN" sz="1400" b="0" i="0">
              <a:solidFill>
                <a:schemeClr val="bg2"/>
              </a:solidFill>
              <a:latin typeface="宋体" panose="02010600030101010101" pitchFamily="2" charset="-122"/>
              <a:ea typeface="宋体" panose="02010600030101010101" pitchFamily="2" charset="-122"/>
            </a:endParaRPr>
          </a:p>
          <a:p>
            <a:pPr marL="0" indent="457200">
              <a:spcBef>
                <a:spcPct val="0"/>
              </a:spcBef>
              <a:spcAft>
                <a:spcPct val="0"/>
              </a:spcAft>
            </a:pPr>
            <a:r>
              <a:rPr lang="en-US" altLang="zh-CN" sz="1400" b="0" i="0">
                <a:solidFill>
                  <a:schemeClr val="bg2"/>
                </a:solidFill>
                <a:latin typeface="宋体" panose="02010600030101010101" pitchFamily="2" charset="-122"/>
                <a:ea typeface="宋体" panose="02010600030101010101" pitchFamily="2" charset="-122"/>
              </a:rPr>
              <a:t>charauthor[50]; </a:t>
            </a:r>
            <a:endParaRPr lang="en-US" altLang="zh-CN" sz="1400" b="0" i="0">
              <a:solidFill>
                <a:schemeClr val="bg2"/>
              </a:solidFill>
              <a:latin typeface="宋体" panose="02010600030101010101" pitchFamily="2" charset="-122"/>
              <a:ea typeface="宋体" panose="02010600030101010101" pitchFamily="2" charset="-122"/>
            </a:endParaRPr>
          </a:p>
          <a:p>
            <a:pPr marL="0" indent="457200">
              <a:spcBef>
                <a:spcPct val="0"/>
              </a:spcBef>
              <a:spcAft>
                <a:spcPct val="0"/>
              </a:spcAft>
            </a:pPr>
            <a:r>
              <a:rPr lang="en-US" altLang="zh-CN" sz="1400" b="0" i="0">
                <a:solidFill>
                  <a:schemeClr val="bg2"/>
                </a:solidFill>
                <a:latin typeface="宋体" panose="02010600030101010101" pitchFamily="2" charset="-122"/>
                <a:ea typeface="宋体" panose="02010600030101010101" pitchFamily="2" charset="-122"/>
              </a:rPr>
              <a:t>charsubject[100]; </a:t>
            </a:r>
            <a:endParaRPr lang="en-US" altLang="zh-CN" sz="1400" b="0" i="0">
              <a:solidFill>
                <a:schemeClr val="bg2"/>
              </a:solidFill>
              <a:latin typeface="宋体" panose="02010600030101010101" pitchFamily="2" charset="-122"/>
              <a:ea typeface="宋体" panose="02010600030101010101" pitchFamily="2" charset="-122"/>
            </a:endParaRPr>
          </a:p>
          <a:p>
            <a:pPr marL="0" indent="457200">
              <a:spcBef>
                <a:spcPct val="0"/>
              </a:spcBef>
              <a:spcAft>
                <a:spcPct val="0"/>
              </a:spcAft>
            </a:pPr>
            <a:r>
              <a:rPr lang="en-US" altLang="zh-CN" sz="1400" b="0" i="0">
                <a:solidFill>
                  <a:schemeClr val="bg2"/>
                </a:solidFill>
                <a:latin typeface="宋体" panose="02010600030101010101" pitchFamily="2" charset="-122"/>
                <a:ea typeface="宋体" panose="02010600030101010101" pitchFamily="2" charset="-122"/>
              </a:rPr>
              <a:t>intbook_id; </a:t>
            </a:r>
            <a:endParaRPr lang="en-US" altLang="zh-CN" sz="1400" b="0" i="0">
              <a:solidFill>
                <a:schemeClr val="bg2"/>
              </a:solidFill>
              <a:latin typeface="宋体" panose="02010600030101010101" pitchFamily="2" charset="-122"/>
              <a:ea typeface="宋体" panose="02010600030101010101" pitchFamily="2" charset="-122"/>
            </a:endParaRPr>
          </a:p>
          <a:p>
            <a:pPr>
              <a:spcBef>
                <a:spcPct val="0"/>
              </a:spcBef>
              <a:spcAft>
                <a:spcPct val="0"/>
              </a:spcAft>
            </a:pPr>
            <a:r>
              <a:rPr lang="en-US" altLang="zh-CN" sz="1400" b="0" i="0">
                <a:solidFill>
                  <a:schemeClr val="bg2"/>
                </a:solidFill>
                <a:latin typeface="宋体" panose="02010600030101010101" pitchFamily="2" charset="-122"/>
                <a:ea typeface="宋体" panose="02010600030101010101" pitchFamily="2" charset="-122"/>
              </a:rPr>
              <a:t>}book;</a:t>
            </a:r>
            <a:endParaRPr lang="en-US" altLang="zh-CN" sz="1400" b="0" i="0">
              <a:solidFill>
                <a:schemeClr val="bg2"/>
              </a:solidFill>
              <a:latin typeface="宋体" panose="02010600030101010101" pitchFamily="2" charset="-122"/>
              <a:ea typeface="宋体" panose="02010600030101010101" pitchFamily="2" charset="-122"/>
            </a:endParaRPr>
          </a:p>
        </p:txBody>
      </p:sp>
    </p:spTree>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pPr marR="0" defTabSz="935990" rtl="0" eaLnBrk="1" fontAlgn="auto" latinLnBrk="0" hangingPunct="1">
              <a:lnSpc>
                <a:spcPct val="100000"/>
              </a:lnSpc>
              <a:spcBef>
                <a:spcPct val="0"/>
              </a:spcBef>
              <a:spcAft>
                <a:spcPct val="0"/>
              </a:spcAft>
            </a:pPr>
            <a:r>
              <a:rPr lang="en-US" altLang="zh-CN" spc="300" dirty="0">
                <a:latin typeface="+mj-ea"/>
                <a:sym typeface="+mn-ea"/>
              </a:rPr>
              <a:t>C/C++     </a:t>
            </a:r>
            <a:endParaRPr lang="zh-CN" altLang="en-US" b="1">
              <a:solidFill>
                <a:schemeClr val="tx1"/>
              </a:solidFill>
              <a:sym typeface="+mn-ea"/>
            </a:endParaRPr>
          </a:p>
        </p:txBody>
      </p:sp>
      <p:sp>
        <p:nvSpPr>
          <p:cNvPr id="41986" name="文本框 2"/>
          <p:cNvSpPr txBox="1"/>
          <p:nvPr/>
        </p:nvSpPr>
        <p:spPr>
          <a:xfrm>
            <a:off x="593725" y="739140"/>
            <a:ext cx="4062413" cy="368300"/>
          </a:xfrm>
          <a:prstGeom prst="rect">
            <a:avLst/>
          </a:prstGeom>
          <a:noFill/>
          <a:ln w="9525">
            <a:noFill/>
          </a:ln>
        </p:spPr>
        <p:txBody>
          <a:bodyPr wrap="square" anchor="t" anchorCtr="0">
            <a:spAutoFit/>
          </a:bodyPr>
          <a:p>
            <a:pPr marL="0" indent="0">
              <a:spcBef>
                <a:spcPts val="600"/>
              </a:spcBef>
              <a:spcAft>
                <a:spcPts val="600"/>
              </a:spcAft>
            </a:pPr>
            <a:r>
              <a:rPr lang="zh-CN" altLang="en-US" b="1">
                <a:solidFill>
                  <a:schemeClr val="bg2"/>
                </a:solidFill>
                <a:latin typeface="Arial" panose="020B0604020202020204" pitchFamily="34" charset="0"/>
              </a:rPr>
              <a:t>类（</a:t>
            </a:r>
            <a:r>
              <a:rPr lang="en-US" altLang="zh-CN" b="1">
                <a:solidFill>
                  <a:schemeClr val="bg2"/>
                </a:solidFill>
                <a:latin typeface="Arial" panose="020B0604020202020204" pitchFamily="34" charset="0"/>
              </a:rPr>
              <a:t>Class</a:t>
            </a:r>
            <a:r>
              <a:rPr lang="zh-CN" altLang="en-US" b="1">
                <a:solidFill>
                  <a:schemeClr val="bg2"/>
                </a:solidFill>
                <a:latin typeface="Arial" panose="020B0604020202020204" pitchFamily="34" charset="0"/>
              </a:rPr>
              <a:t>）</a:t>
            </a:r>
            <a:endParaRPr lang="zh-CN" altLang="en-US" b="1">
              <a:solidFill>
                <a:schemeClr val="bg2"/>
              </a:solidFill>
              <a:latin typeface="Arial" panose="020B0604020202020204" pitchFamily="34" charset="0"/>
            </a:endParaRPr>
          </a:p>
        </p:txBody>
      </p:sp>
      <p:sp>
        <p:nvSpPr>
          <p:cNvPr id="3" name="文本框 2"/>
          <p:cNvSpPr txBox="1"/>
          <p:nvPr/>
        </p:nvSpPr>
        <p:spPr>
          <a:xfrm>
            <a:off x="655955" y="1402715"/>
            <a:ext cx="9967595" cy="1383665"/>
          </a:xfrm>
          <a:prstGeom prst="rect">
            <a:avLst/>
          </a:prstGeom>
        </p:spPr>
        <p:txBody>
          <a:bodyPr wrap="square">
            <a:spAutoFit/>
          </a:bodyPr>
          <a:p>
            <a:pPr marL="0" indent="0"/>
            <a:r>
              <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rPr>
              <a:t>类是</a:t>
            </a:r>
            <a:r>
              <a:rPr lang="en-US" altLang="zh-CN" sz="1400" b="0" i="0">
                <a:solidFill>
                  <a:srgbClr val="333333"/>
                </a:solidFill>
                <a:latin typeface="宋体" panose="02010600030101010101" pitchFamily="2" charset="-122"/>
                <a:ea typeface="宋体" panose="02010600030101010101" pitchFamily="2" charset="-122"/>
                <a:cs typeface="宋体" panose="02010600030101010101" pitchFamily="2" charset="-122"/>
              </a:rPr>
              <a:t> C++ </a:t>
            </a:r>
            <a:r>
              <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rPr>
              <a:t>中用于面向对象编程的核心结构，允许定义成员变量和成员函数。与</a:t>
            </a:r>
            <a:r>
              <a:rPr lang="en-US" altLang="zh-CN" sz="1400" b="0" i="0">
                <a:solidFill>
                  <a:srgbClr val="333333"/>
                </a:solidFill>
                <a:latin typeface="宋体" panose="02010600030101010101" pitchFamily="2" charset="-122"/>
                <a:ea typeface="宋体" panose="02010600030101010101" pitchFamily="2" charset="-122"/>
                <a:cs typeface="宋体" panose="02010600030101010101" pitchFamily="2" charset="-122"/>
              </a:rPr>
              <a:t> struct </a:t>
            </a:r>
            <a:r>
              <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rPr>
              <a:t>类似，但功能更强大，支持继承、封装、多态等特性。</a:t>
            </a:r>
            <a:endPar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endParaRPr>
          </a:p>
          <a:p>
            <a:pPr marL="0" indent="0"/>
            <a:r>
              <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rPr>
              <a:t>特点：</a:t>
            </a:r>
            <a:endPar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endParaRPr>
          </a:p>
          <a:p>
            <a:pPr marL="0" indent="0"/>
            <a:endParaRPr lang="en-US" altLang="zh-CN" sz="1400" b="0" i="0">
              <a:solidFill>
                <a:srgbClr val="333333"/>
              </a:solidFill>
              <a:latin typeface="宋体" panose="02010600030101010101" pitchFamily="2" charset="-122"/>
              <a:ea typeface="宋体" panose="02010600030101010101" pitchFamily="2" charset="-122"/>
              <a:cs typeface="宋体" panose="02010600030101010101" pitchFamily="2" charset="-122"/>
            </a:endParaRPr>
          </a:p>
          <a:p>
            <a:pPr marL="0" indent="0"/>
            <a:r>
              <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rPr>
              <a:t>可以包含成员变量、成员函数、构造函数、析构函数。</a:t>
            </a:r>
            <a:endPar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endParaRPr>
          </a:p>
          <a:p>
            <a:pPr marL="0" indent="0"/>
            <a:r>
              <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rPr>
              <a:t>支持面向对象特性，如封装、继承、多态。</a:t>
            </a:r>
            <a:endPar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endParaRPr>
          </a:p>
        </p:txBody>
      </p:sp>
      <p:pic>
        <p:nvPicPr>
          <p:cNvPr id="2" name="图片 1"/>
          <p:cNvPicPr/>
          <p:nvPr/>
        </p:nvPicPr>
        <p:blipFill>
          <a:blip r:embed="rId1"/>
          <a:stretch>
            <a:fillRect/>
          </a:stretch>
        </p:blipFill>
        <p:spPr>
          <a:xfrm>
            <a:off x="781685" y="2821305"/>
            <a:ext cx="5311775" cy="3636010"/>
          </a:xfrm>
          <a:prstGeom prst="rect">
            <a:avLst/>
          </a:prstGeom>
        </p:spPr>
      </p:pic>
      <p:sp>
        <p:nvSpPr>
          <p:cNvPr id="5" name="文本框 4"/>
          <p:cNvSpPr txBox="1"/>
          <p:nvPr/>
        </p:nvSpPr>
        <p:spPr>
          <a:xfrm>
            <a:off x="6095365" y="3510915"/>
            <a:ext cx="6096000" cy="2030095"/>
          </a:xfrm>
          <a:prstGeom prst="rect">
            <a:avLst/>
          </a:prstGeom>
          <a:noFill/>
        </p:spPr>
        <p:txBody>
          <a:bodyPr wrap="square" rtlCol="0" anchor="t">
            <a:spAutoFit/>
          </a:bodyPr>
          <a:p>
            <a:r>
              <a:rPr lang="en-US" altLang="zh-CN">
                <a:solidFill>
                  <a:schemeClr val="bg2"/>
                </a:solidFill>
              </a:rPr>
              <a:t>class Box</a:t>
            </a:r>
            <a:endParaRPr lang="en-US" altLang="zh-CN">
              <a:solidFill>
                <a:schemeClr val="bg2"/>
              </a:solidFill>
            </a:endParaRPr>
          </a:p>
          <a:p>
            <a:r>
              <a:rPr lang="en-US" altLang="zh-CN">
                <a:solidFill>
                  <a:schemeClr val="bg2"/>
                </a:solidFill>
              </a:rPr>
              <a:t>{</a:t>
            </a:r>
            <a:endParaRPr lang="en-US" altLang="zh-CN">
              <a:solidFill>
                <a:schemeClr val="bg2"/>
              </a:solidFill>
            </a:endParaRPr>
          </a:p>
          <a:p>
            <a:r>
              <a:rPr lang="en-US" altLang="zh-CN">
                <a:solidFill>
                  <a:schemeClr val="bg2"/>
                </a:solidFill>
              </a:rPr>
              <a:t>   public:</a:t>
            </a:r>
            <a:endParaRPr lang="en-US" altLang="zh-CN">
              <a:solidFill>
                <a:schemeClr val="bg2"/>
              </a:solidFill>
            </a:endParaRPr>
          </a:p>
          <a:p>
            <a:r>
              <a:rPr lang="en-US" altLang="zh-CN">
                <a:solidFill>
                  <a:schemeClr val="bg2"/>
                </a:solidFill>
              </a:rPr>
              <a:t>      double length;   // </a:t>
            </a:r>
            <a:r>
              <a:rPr lang="zh-CN" altLang="en-US">
                <a:solidFill>
                  <a:schemeClr val="bg2"/>
                </a:solidFill>
              </a:rPr>
              <a:t>盒子的长度</a:t>
            </a:r>
            <a:endParaRPr lang="zh-CN" altLang="en-US">
              <a:solidFill>
                <a:schemeClr val="bg2"/>
              </a:solidFill>
            </a:endParaRPr>
          </a:p>
          <a:p>
            <a:r>
              <a:rPr lang="en-US" altLang="zh-CN">
                <a:solidFill>
                  <a:schemeClr val="bg2"/>
                </a:solidFill>
              </a:rPr>
              <a:t>      double breadth;  // </a:t>
            </a:r>
            <a:r>
              <a:rPr lang="zh-CN" altLang="en-US">
                <a:solidFill>
                  <a:schemeClr val="bg2"/>
                </a:solidFill>
              </a:rPr>
              <a:t>盒子的宽度</a:t>
            </a:r>
            <a:endParaRPr lang="zh-CN" altLang="en-US">
              <a:solidFill>
                <a:schemeClr val="bg2"/>
              </a:solidFill>
            </a:endParaRPr>
          </a:p>
          <a:p>
            <a:r>
              <a:rPr lang="en-US" altLang="zh-CN">
                <a:solidFill>
                  <a:schemeClr val="bg2"/>
                </a:solidFill>
              </a:rPr>
              <a:t>      double height;   // </a:t>
            </a:r>
            <a:r>
              <a:rPr lang="zh-CN" altLang="en-US">
                <a:solidFill>
                  <a:schemeClr val="bg2"/>
                </a:solidFill>
              </a:rPr>
              <a:t>盒子的高度</a:t>
            </a:r>
            <a:endParaRPr lang="zh-CN" altLang="en-US">
              <a:solidFill>
                <a:schemeClr val="bg2"/>
              </a:solidFill>
            </a:endParaRPr>
          </a:p>
          <a:p>
            <a:r>
              <a:rPr lang="en-US" altLang="zh-CN">
                <a:solidFill>
                  <a:schemeClr val="bg2"/>
                </a:solidFill>
              </a:rPr>
              <a:t>};</a:t>
            </a:r>
            <a:endParaRPr lang="en-US" altLang="zh-CN">
              <a:solidFill>
                <a:schemeClr val="bg2"/>
              </a:solidFill>
            </a:endParaRPr>
          </a:p>
        </p:txBody>
      </p:sp>
    </p:spTree>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pPr marR="0" defTabSz="935990" rtl="0" eaLnBrk="1" fontAlgn="auto" latinLnBrk="0" hangingPunct="1">
              <a:lnSpc>
                <a:spcPct val="100000"/>
              </a:lnSpc>
              <a:spcBef>
                <a:spcPct val="0"/>
              </a:spcBef>
              <a:spcAft>
                <a:spcPct val="0"/>
              </a:spcAft>
            </a:pPr>
            <a:r>
              <a:rPr lang="en-US" altLang="zh-CN" spc="300" dirty="0">
                <a:latin typeface="+mj-ea"/>
                <a:sym typeface="+mn-ea"/>
              </a:rPr>
              <a:t>C/C++     </a:t>
            </a:r>
            <a:endParaRPr lang="zh-CN" altLang="en-US" b="1">
              <a:solidFill>
                <a:schemeClr val="tx1"/>
              </a:solidFill>
              <a:sym typeface="+mn-ea"/>
            </a:endParaRPr>
          </a:p>
        </p:txBody>
      </p:sp>
      <p:sp>
        <p:nvSpPr>
          <p:cNvPr id="41986" name="文本框 2"/>
          <p:cNvSpPr txBox="1"/>
          <p:nvPr/>
        </p:nvSpPr>
        <p:spPr>
          <a:xfrm>
            <a:off x="593725" y="739140"/>
            <a:ext cx="4062413" cy="368300"/>
          </a:xfrm>
          <a:prstGeom prst="rect">
            <a:avLst/>
          </a:prstGeom>
          <a:noFill/>
          <a:ln w="9525">
            <a:noFill/>
          </a:ln>
        </p:spPr>
        <p:txBody>
          <a:bodyPr wrap="square" anchor="t" anchorCtr="0">
            <a:spAutoFit/>
          </a:bodyPr>
          <a:p>
            <a:pPr marL="0" indent="0">
              <a:spcBef>
                <a:spcPts val="600"/>
              </a:spcBef>
              <a:spcAft>
                <a:spcPts val="600"/>
              </a:spcAft>
            </a:pPr>
            <a:r>
              <a:rPr lang="en-US" altLang="zh-CN" b="1">
                <a:solidFill>
                  <a:schemeClr val="bg2"/>
                </a:solidFill>
                <a:latin typeface="Arial" panose="020B0604020202020204" pitchFamily="34" charset="0"/>
              </a:rPr>
              <a:t>vector </a:t>
            </a:r>
            <a:r>
              <a:rPr lang="zh-CN" altLang="en-US" b="1">
                <a:solidFill>
                  <a:schemeClr val="bg2"/>
                </a:solidFill>
                <a:latin typeface="Arial" panose="020B0604020202020204" pitchFamily="34" charset="0"/>
              </a:rPr>
              <a:t>容器</a:t>
            </a:r>
            <a:endParaRPr lang="zh-CN" altLang="en-US" b="1">
              <a:solidFill>
                <a:schemeClr val="bg2"/>
              </a:solidFill>
              <a:latin typeface="Arial" panose="020B0604020202020204" pitchFamily="34" charset="0"/>
            </a:endParaRPr>
          </a:p>
        </p:txBody>
      </p:sp>
      <p:sp>
        <p:nvSpPr>
          <p:cNvPr id="3" name="文本框 2"/>
          <p:cNvSpPr txBox="1"/>
          <p:nvPr/>
        </p:nvSpPr>
        <p:spPr>
          <a:xfrm>
            <a:off x="655955" y="1402715"/>
            <a:ext cx="9967595" cy="1168400"/>
          </a:xfrm>
          <a:prstGeom prst="rect">
            <a:avLst/>
          </a:prstGeom>
        </p:spPr>
        <p:txBody>
          <a:bodyPr wrap="square">
            <a:spAutoFit/>
          </a:bodyPr>
          <a:p>
            <a:pPr marL="0" algn="l" latinLnBrk="1">
              <a:lnSpc>
                <a:spcPts val="2100"/>
              </a:lnSpc>
              <a:buClrTx/>
              <a:buSzTx/>
              <a:buNone/>
            </a:pPr>
            <a:r>
              <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rPr>
              <a:t>vector 是一种序列容器，它允许你在运行时动态地插入和删除元素。</a:t>
            </a:r>
            <a:endPar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endParaRPr>
          </a:p>
          <a:p>
            <a:pPr marL="0" algn="l" latinLnBrk="1">
              <a:lnSpc>
                <a:spcPts val="2100"/>
              </a:lnSpc>
              <a:buClrTx/>
              <a:buSzTx/>
              <a:buNone/>
            </a:pPr>
            <a:r>
              <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rPr>
              <a:t>vector 是基于数组的数据结构，但它可以自动管理内存，这意味着你不需要手动分配和释放内存。</a:t>
            </a:r>
            <a:endPar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endParaRPr>
          </a:p>
          <a:p>
            <a:pPr marL="0" algn="l" latinLnBrk="1">
              <a:lnSpc>
                <a:spcPts val="2100"/>
              </a:lnSpc>
              <a:buClrTx/>
              <a:buSzTx/>
              <a:buNone/>
            </a:pPr>
            <a:r>
              <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rPr>
              <a:t>与 C++ 数组相比，vector 具有更多的灵活性和功能，使其成为 C++ 中常用的数据结构之一。</a:t>
            </a:r>
            <a:endPar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endParaRPr>
          </a:p>
          <a:p>
            <a:pPr marL="0" algn="l" latinLnBrk="1">
              <a:lnSpc>
                <a:spcPts val="2100"/>
              </a:lnSpc>
              <a:buClrTx/>
              <a:buSzTx/>
              <a:buNone/>
            </a:pPr>
            <a:r>
              <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rPr>
              <a:t>vector 是 C++ 标准模板库（STL）的一部分，提供了灵活的接口和高效的操作。</a:t>
            </a:r>
            <a:endPar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endParaRPr>
          </a:p>
        </p:txBody>
      </p:sp>
      <p:sp>
        <p:nvSpPr>
          <p:cNvPr id="4" name="文本框 3"/>
          <p:cNvSpPr txBox="1"/>
          <p:nvPr/>
        </p:nvSpPr>
        <p:spPr>
          <a:xfrm>
            <a:off x="655955" y="2663825"/>
            <a:ext cx="9077325" cy="2717165"/>
          </a:xfrm>
          <a:prstGeom prst="rect">
            <a:avLst/>
          </a:prstGeom>
        </p:spPr>
        <p:txBody>
          <a:bodyPr wrap="square">
            <a:spAutoFit/>
          </a:bodyPr>
          <a:p>
            <a:pPr marL="0" algn="l" latinLnBrk="1">
              <a:lnSpc>
                <a:spcPts val="2100"/>
              </a:lnSpc>
              <a:buClrTx/>
              <a:buSzTx/>
              <a:buNone/>
            </a:pPr>
            <a:r>
              <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rPr>
              <a:t>基本特性:</a:t>
            </a:r>
            <a:endPar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endParaRPr>
          </a:p>
          <a:p>
            <a:pPr marL="0" algn="l" latinLnBrk="1">
              <a:lnSpc>
                <a:spcPts val="2100"/>
              </a:lnSpc>
              <a:buClrTx/>
              <a:buSzTx/>
              <a:buFont typeface="Arial" panose="020B0604020202020204"/>
              <a:buNone/>
            </a:pPr>
            <a:r>
              <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rPr>
              <a:t>动态大小：vector 的大小可以根据需要自动增长和缩小。</a:t>
            </a:r>
            <a:endPar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endParaRPr>
          </a:p>
          <a:p>
            <a:pPr marL="0" algn="l" latinLnBrk="1">
              <a:lnSpc>
                <a:spcPts val="2100"/>
              </a:lnSpc>
              <a:buClrTx/>
              <a:buSzTx/>
              <a:buFont typeface="Arial" panose="020B0604020202020204"/>
              <a:buNone/>
            </a:pPr>
            <a:r>
              <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rPr>
              <a:t>连续存储：vector 中的元素在内存中是连续存储的，这使得访问元素非常快速。</a:t>
            </a:r>
            <a:endPar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endParaRPr>
          </a:p>
          <a:p>
            <a:pPr marL="0" algn="l" latinLnBrk="1">
              <a:lnSpc>
                <a:spcPts val="2100"/>
              </a:lnSpc>
              <a:buClrTx/>
              <a:buSzTx/>
              <a:buFont typeface="Arial" panose="020B0604020202020204"/>
              <a:buNone/>
            </a:pPr>
            <a:r>
              <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rPr>
              <a:t>可迭代：vector 可以被迭代，你可以使用循环（如 for 循环）来访问它的元素。</a:t>
            </a:r>
            <a:endPar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endParaRPr>
          </a:p>
          <a:p>
            <a:pPr marL="0" algn="l" latinLnBrk="1">
              <a:lnSpc>
                <a:spcPts val="2100"/>
              </a:lnSpc>
              <a:buClrTx/>
              <a:buSzTx/>
              <a:buFont typeface="Arial" panose="020B0604020202020204"/>
              <a:buNone/>
            </a:pPr>
            <a:r>
              <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rPr>
              <a:t>元素类型：vector 可以存储任何类型的元素，包括内置类型、对象、指针等。</a:t>
            </a:r>
            <a:endPar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endParaRPr>
          </a:p>
          <a:p>
            <a:pPr marL="0" latinLnBrk="1">
              <a:lnSpc>
                <a:spcPts val="1575"/>
              </a:lnSpc>
              <a:spcBef>
                <a:spcPct val="0"/>
              </a:spcBef>
              <a:spcAft>
                <a:spcPct val="0"/>
              </a:spcAft>
              <a:buFont typeface="Arial" panose="020B0604020202020204"/>
            </a:pPr>
            <a:endPar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endParaRPr>
          </a:p>
          <a:p>
            <a:pPr marL="0" indent="0" latinLnBrk="1">
              <a:lnSpc>
                <a:spcPts val="2100"/>
              </a:lnSpc>
              <a:spcBef>
                <a:spcPct val="0"/>
              </a:spcBef>
              <a:spcAft>
                <a:spcPct val="0"/>
              </a:spcAft>
            </a:pPr>
            <a:r>
              <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rPr>
              <a:t>使用场景：</a:t>
            </a:r>
            <a:endPar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endParaRPr>
          </a:p>
          <a:p>
            <a:pPr marL="0" indent="0" latinLnBrk="1">
              <a:lnSpc>
                <a:spcPts val="2100"/>
              </a:lnSpc>
              <a:spcBef>
                <a:spcPct val="0"/>
              </a:spcBef>
              <a:spcAft>
                <a:spcPct val="0"/>
              </a:spcAft>
            </a:pPr>
            <a:r>
              <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rPr>
              <a:t>当你需要一个可以动态增长和缩小的数组时。</a:t>
            </a:r>
            <a:endPar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endParaRPr>
          </a:p>
          <a:p>
            <a:pPr marL="0" indent="0" latinLnBrk="1">
              <a:lnSpc>
                <a:spcPts val="2100"/>
              </a:lnSpc>
              <a:spcBef>
                <a:spcPct val="0"/>
              </a:spcBef>
              <a:spcAft>
                <a:spcPct val="0"/>
              </a:spcAft>
            </a:pPr>
            <a:r>
              <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rPr>
              <a:t>当你需要频繁地在序列的末尾添加或移除元素时。</a:t>
            </a:r>
            <a:endParaRPr lang="zh-CN" altLang="en-US" sz="1400" b="0" i="0">
              <a:solidFill>
                <a:srgbClr val="333333"/>
              </a:solidFill>
              <a:latin typeface="宋体" panose="02010600030101010101" pitchFamily="2" charset="-122"/>
              <a:ea typeface="宋体" panose="02010600030101010101" pitchFamily="2" charset="-122"/>
              <a:cs typeface="宋体" panose="02010600030101010101" pitchFamily="2" charset="-122"/>
            </a:endParaRPr>
          </a:p>
          <a:p>
            <a:pPr marL="0" indent="0" latinLnBrk="1">
              <a:lnSpc>
                <a:spcPts val="2100"/>
              </a:lnSpc>
              <a:spcBef>
                <a:spcPct val="0"/>
              </a:spcBef>
              <a:spcAft>
                <a:spcPct val="0"/>
              </a:spcAft>
            </a:pPr>
            <a:r>
              <a:rPr lang="zh-CN" altLang="en-US" sz="1400" b="0" i="0">
                <a:solidFill>
                  <a:srgbClr val="333333"/>
                </a:solidFill>
                <a:latin typeface="宋体" panose="02010600030101010101" pitchFamily="2" charset="-122"/>
                <a:ea typeface="宋体" panose="02010600030101010101" pitchFamily="2" charset="-122"/>
              </a:rPr>
              <a:t>当你需要一个可以高效随机访问元素的容器时。</a:t>
            </a:r>
            <a:endParaRPr lang="zh-CN" altLang="en-US" sz="1400" b="0" i="0">
              <a:solidFill>
                <a:srgbClr val="333333"/>
              </a:solidFill>
              <a:latin typeface="宋体" panose="02010600030101010101" pitchFamily="2" charset="-122"/>
              <a:ea typeface="宋体" panose="02010600030101010101" pitchFamily="2" charset="-122"/>
            </a:endParaRPr>
          </a:p>
        </p:txBody>
      </p:sp>
    </p:spTree>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p:cNvSpPr>
            <a:spLocks noGrp="1"/>
          </p:cNvSpPr>
          <p:nvPr>
            <p:ph type="title" hasCustomPrompt="1"/>
            <p:custDataLst>
              <p:tags r:id="rId1"/>
            </p:custDataLst>
          </p:nvPr>
        </p:nvSpPr>
        <p:spPr>
          <a:xfrm>
            <a:off x="838200" y="647700"/>
            <a:ext cx="4743450" cy="1081405"/>
          </a:xfrm>
        </p:spPr>
        <p:txBody>
          <a:bodyPr wrap="square" anchor="ctr" anchorCtr="0">
            <a:normAutofit/>
          </a:bodyPr>
          <a:lstStyle/>
          <a:p>
            <a:pPr marL="0" marR="0" indent="0" algn="l" defTabSz="935990" rtl="0" eaLnBrk="1" fontAlgn="auto" latinLnBrk="0" hangingPunct="1">
              <a:lnSpc>
                <a:spcPct val="100000"/>
              </a:lnSpc>
              <a:spcBef>
                <a:spcPct val="0"/>
              </a:spcBef>
              <a:spcAft>
                <a:spcPct val="0"/>
              </a:spcAft>
              <a:buClrTx/>
              <a:buSzTx/>
              <a:buFontTx/>
              <a:buNone/>
            </a:pPr>
            <a:r>
              <a:rPr lang="zh-CN" altLang="en-US" spc="300" dirty="0">
                <a:latin typeface="+mj-ea"/>
                <a:sym typeface="+mn-ea"/>
              </a:rPr>
              <a:t>嵌入式系统构成</a:t>
            </a:r>
            <a:endParaRPr kumimoji="0" lang="zh-CN" altLang="en-US" sz="4915" b="1" i="0" u="none" strike="noStrike" kern="1200" cap="none" spc="0" normalizeH="0" baseline="0" noProof="1">
              <a:solidFill>
                <a:schemeClr val="accent1"/>
              </a:solidFill>
              <a:latin typeface="+mj-lt"/>
              <a:ea typeface="+mj-ea"/>
              <a:cs typeface="+mj-cs"/>
            </a:endParaRPr>
          </a:p>
        </p:txBody>
      </p:sp>
      <p:sp>
        <p:nvSpPr>
          <p:cNvPr id="43010" name="序号"/>
          <p:cNvSpPr txBox="1"/>
          <p:nvPr>
            <p:custDataLst>
              <p:tags r:id="rId2"/>
            </p:custDataLst>
          </p:nvPr>
        </p:nvSpPr>
        <p:spPr>
          <a:xfrm>
            <a:off x="5700713" y="2205038"/>
            <a:ext cx="790575" cy="912812"/>
          </a:xfrm>
          <a:prstGeom prst="rect">
            <a:avLst/>
          </a:prstGeom>
          <a:noFill/>
          <a:ln w="9525">
            <a:noFill/>
          </a:ln>
        </p:spPr>
        <p:txBody>
          <a:bodyPr wrap="square" lIns="0" tIns="0" rIns="0" bIns="0" anchor="t" anchorCtr="0"/>
          <a:p>
            <a:pPr algn="r"/>
            <a:r>
              <a:rPr lang="en-US" altLang="zh-CN" sz="2800">
                <a:solidFill>
                  <a:srgbClr val="DF5B70"/>
                </a:solidFill>
                <a:latin typeface="Arial" panose="020B0604020202020204" pitchFamily="34" charset="0"/>
              </a:rPr>
              <a:t>01.</a:t>
            </a:r>
            <a:endParaRPr lang="zh-CN" altLang="en-US" sz="2800">
              <a:solidFill>
                <a:srgbClr val="DF5B70"/>
              </a:solidFill>
              <a:latin typeface="Arial" panose="020B0604020202020204" pitchFamily="34" charset="0"/>
            </a:endParaRPr>
          </a:p>
        </p:txBody>
      </p:sp>
      <p:sp>
        <p:nvSpPr>
          <p:cNvPr id="7" name="项标题"/>
          <p:cNvSpPr txBox="1"/>
          <p:nvPr>
            <p:custDataLst>
              <p:tags r:id="rId3"/>
            </p:custDataLst>
          </p:nvPr>
        </p:nvSpPr>
        <p:spPr>
          <a:xfrm>
            <a:off x="6694805" y="2205355"/>
            <a:ext cx="4794250" cy="459105"/>
          </a:xfrm>
          <a:prstGeom prst="rect">
            <a:avLst/>
          </a:prstGeom>
          <a:noFill/>
        </p:spPr>
        <p:txBody>
          <a:bodyPr wrap="square" lIns="0" tIns="0" rIns="0" bIns="0" rtlCol="0" anchor="t" anchorCtr="0">
            <a:normAutofit/>
          </a:bodyPr>
          <a:lstStyle/>
          <a:p>
            <a:r>
              <a:rPr lang="zh-CN" altLang="en-US" sz="2400" b="1" spc="300" noProof="1" dirty="0">
                <a:solidFill>
                  <a:schemeClr val="accent1"/>
                </a:solidFill>
                <a:latin typeface="+mj-ea"/>
                <a:ea typeface="+mj-ea"/>
                <a:sym typeface="+mn-ea"/>
              </a:rPr>
              <a:t>嵌入式系统的直观认知</a:t>
            </a:r>
            <a:endParaRPr lang="zh-CN" altLang="en-US" sz="2400" b="1" spc="300" noProof="1" dirty="0">
              <a:solidFill>
                <a:schemeClr val="accent1"/>
              </a:solidFill>
              <a:latin typeface="+mj-ea"/>
              <a:ea typeface="+mj-ea"/>
              <a:sym typeface="+mn-ea"/>
            </a:endParaRPr>
          </a:p>
        </p:txBody>
      </p:sp>
      <p:sp>
        <p:nvSpPr>
          <p:cNvPr id="43012" name="序号"/>
          <p:cNvSpPr txBox="1"/>
          <p:nvPr>
            <p:custDataLst>
              <p:tags r:id="rId4"/>
            </p:custDataLst>
          </p:nvPr>
        </p:nvSpPr>
        <p:spPr>
          <a:xfrm>
            <a:off x="5700713" y="2762250"/>
            <a:ext cx="790575" cy="906463"/>
          </a:xfrm>
          <a:prstGeom prst="rect">
            <a:avLst/>
          </a:prstGeom>
          <a:noFill/>
          <a:ln w="9525">
            <a:noFill/>
          </a:ln>
        </p:spPr>
        <p:txBody>
          <a:bodyPr wrap="square" lIns="0" tIns="0" rIns="0" bIns="0" anchor="t" anchorCtr="0"/>
          <a:p>
            <a:pPr algn="r"/>
            <a:r>
              <a:rPr lang="en-US" altLang="zh-CN" sz="2800">
                <a:solidFill>
                  <a:srgbClr val="DF5B70"/>
                </a:solidFill>
                <a:latin typeface="Arial" panose="020B0604020202020204" pitchFamily="34" charset="0"/>
              </a:rPr>
              <a:t>02.</a:t>
            </a:r>
            <a:endParaRPr lang="en-US" altLang="zh-CN" sz="2800">
              <a:solidFill>
                <a:srgbClr val="DF5B70"/>
              </a:solidFill>
              <a:latin typeface="Arial" panose="020B0604020202020204" pitchFamily="34" charset="0"/>
            </a:endParaRPr>
          </a:p>
        </p:txBody>
      </p:sp>
      <p:sp>
        <p:nvSpPr>
          <p:cNvPr id="10" name="项标题"/>
          <p:cNvSpPr txBox="1"/>
          <p:nvPr>
            <p:custDataLst>
              <p:tags r:id="rId5"/>
            </p:custDataLst>
          </p:nvPr>
        </p:nvSpPr>
        <p:spPr>
          <a:xfrm>
            <a:off x="6694488" y="2762250"/>
            <a:ext cx="4794250" cy="441325"/>
          </a:xfrm>
          <a:prstGeom prst="rect">
            <a:avLst/>
          </a:prstGeom>
          <a:noFill/>
        </p:spPr>
        <p:txBody>
          <a:bodyPr wrap="square" lIns="0" tIns="0" rIns="0" bIns="0" rtlCol="0" anchor="t" anchorCtr="0">
            <a:normAutofit/>
          </a:bodyPr>
          <a:lstStyle/>
          <a:p>
            <a:r>
              <a:rPr lang="zh-CN" altLang="en-US" sz="2400" b="1" spc="300" dirty="0">
                <a:solidFill>
                  <a:schemeClr val="accent1"/>
                </a:solidFill>
                <a:latin typeface="+mj-ea"/>
                <a:ea typeface="+mj-ea"/>
                <a:sym typeface="+mn-ea"/>
              </a:rPr>
              <a:t>硬件层：</a:t>
            </a:r>
            <a:r>
              <a:rPr lang="en-US" altLang="zh-CN" sz="2400" b="1" spc="300" dirty="0">
                <a:solidFill>
                  <a:schemeClr val="accent1"/>
                </a:solidFill>
                <a:latin typeface="+mj-ea"/>
                <a:ea typeface="+mj-ea"/>
                <a:sym typeface="+mn-ea"/>
              </a:rPr>
              <a:t>MCU</a:t>
            </a:r>
            <a:r>
              <a:rPr lang="zh-CN" altLang="en-US" sz="2400" b="1" spc="300" dirty="0">
                <a:solidFill>
                  <a:schemeClr val="accent1"/>
                </a:solidFill>
                <a:latin typeface="+mj-ea"/>
                <a:ea typeface="+mj-ea"/>
                <a:sym typeface="+mn-ea"/>
              </a:rPr>
              <a:t>与外设</a:t>
            </a:r>
            <a:endParaRPr lang="zh-CN" altLang="en-US" sz="2400" b="1" spc="300" noProof="1" dirty="0">
              <a:solidFill>
                <a:schemeClr val="accent1"/>
              </a:solidFill>
              <a:latin typeface="+mj-ea"/>
              <a:ea typeface="+mj-ea"/>
            </a:endParaRPr>
          </a:p>
        </p:txBody>
      </p:sp>
      <p:sp>
        <p:nvSpPr>
          <p:cNvPr id="43014" name="序号"/>
          <p:cNvSpPr txBox="1"/>
          <p:nvPr>
            <p:custDataLst>
              <p:tags r:id="rId6"/>
            </p:custDataLst>
          </p:nvPr>
        </p:nvSpPr>
        <p:spPr>
          <a:xfrm>
            <a:off x="5705475" y="3300413"/>
            <a:ext cx="792163" cy="908050"/>
          </a:xfrm>
          <a:prstGeom prst="rect">
            <a:avLst/>
          </a:prstGeom>
          <a:noFill/>
          <a:ln w="9525">
            <a:noFill/>
          </a:ln>
        </p:spPr>
        <p:txBody>
          <a:bodyPr wrap="square" lIns="0" tIns="0" rIns="0" bIns="0" anchor="t" anchorCtr="0"/>
          <a:p>
            <a:pPr algn="r"/>
            <a:r>
              <a:rPr lang="en-US" altLang="zh-CN" sz="2800">
                <a:solidFill>
                  <a:srgbClr val="DF5B70"/>
                </a:solidFill>
                <a:latin typeface="Arial" panose="020B0604020202020204" pitchFamily="34" charset="0"/>
              </a:rPr>
              <a:t>03.</a:t>
            </a:r>
            <a:endParaRPr lang="en-US" altLang="zh-CN" sz="2800">
              <a:solidFill>
                <a:srgbClr val="DF5B70"/>
              </a:solidFill>
              <a:latin typeface="Arial" panose="020B0604020202020204" pitchFamily="34" charset="0"/>
            </a:endParaRPr>
          </a:p>
        </p:txBody>
      </p:sp>
      <p:sp>
        <p:nvSpPr>
          <p:cNvPr id="13" name="项标题"/>
          <p:cNvSpPr txBox="1"/>
          <p:nvPr>
            <p:custDataLst>
              <p:tags r:id="rId7"/>
            </p:custDataLst>
          </p:nvPr>
        </p:nvSpPr>
        <p:spPr>
          <a:xfrm>
            <a:off x="6700838" y="3302000"/>
            <a:ext cx="4794250" cy="447675"/>
          </a:xfrm>
          <a:prstGeom prst="rect">
            <a:avLst/>
          </a:prstGeom>
          <a:noFill/>
        </p:spPr>
        <p:txBody>
          <a:bodyPr wrap="square" lIns="0" tIns="0" rIns="0" bIns="0" rtlCol="0" anchor="t" anchorCtr="0">
            <a:normAutofit/>
          </a:bodyPr>
          <a:lstStyle/>
          <a:p>
            <a:r>
              <a:rPr lang="zh-CN" altLang="en-US" sz="2400" b="1" spc="300" noProof="1" dirty="0">
                <a:solidFill>
                  <a:schemeClr val="accent1"/>
                </a:solidFill>
                <a:latin typeface="+mj-ea"/>
                <a:ea typeface="+mj-ea"/>
              </a:rPr>
              <a:t>软件层：</a:t>
            </a:r>
            <a:r>
              <a:rPr lang="en-US" altLang="zh-CN" sz="2400" b="1" spc="300" noProof="1" dirty="0">
                <a:solidFill>
                  <a:schemeClr val="accent1"/>
                </a:solidFill>
                <a:latin typeface="+mj-ea"/>
                <a:ea typeface="+mj-ea"/>
              </a:rPr>
              <a:t>OS</a:t>
            </a:r>
            <a:r>
              <a:rPr lang="zh-CN" altLang="en-US" sz="2400" b="1" spc="300" noProof="1" dirty="0">
                <a:solidFill>
                  <a:schemeClr val="accent1"/>
                </a:solidFill>
                <a:latin typeface="+mj-ea"/>
                <a:ea typeface="+mj-ea"/>
              </a:rPr>
              <a:t>与应用</a:t>
            </a:r>
            <a:endParaRPr lang="zh-CN" altLang="en-US" sz="2400" b="1" spc="300" noProof="1" dirty="0">
              <a:solidFill>
                <a:schemeClr val="accent1"/>
              </a:solidFill>
              <a:latin typeface="+mj-ea"/>
              <a:ea typeface="+mj-ea"/>
            </a:endParaRPr>
          </a:p>
        </p:txBody>
      </p:sp>
      <p:sp>
        <p:nvSpPr>
          <p:cNvPr id="43016" name="序号"/>
          <p:cNvSpPr txBox="1"/>
          <p:nvPr>
            <p:custDataLst>
              <p:tags r:id="rId8"/>
            </p:custDataLst>
          </p:nvPr>
        </p:nvSpPr>
        <p:spPr>
          <a:xfrm>
            <a:off x="5700713" y="3851275"/>
            <a:ext cx="790575" cy="457200"/>
          </a:xfrm>
          <a:prstGeom prst="rect">
            <a:avLst/>
          </a:prstGeom>
          <a:noFill/>
          <a:ln w="9525">
            <a:noFill/>
          </a:ln>
        </p:spPr>
        <p:txBody>
          <a:bodyPr wrap="square" lIns="0" tIns="0" rIns="0" bIns="0" anchor="t" anchorCtr="0"/>
          <a:p>
            <a:pPr algn="r"/>
            <a:r>
              <a:rPr lang="en-US" altLang="zh-CN" sz="2800">
                <a:solidFill>
                  <a:srgbClr val="DF5B70"/>
                </a:solidFill>
                <a:latin typeface="Arial" panose="020B0604020202020204" pitchFamily="34" charset="0"/>
              </a:rPr>
              <a:t>04.</a:t>
            </a:r>
            <a:endParaRPr lang="en-US" altLang="zh-CN" sz="2800">
              <a:solidFill>
                <a:srgbClr val="DF5B70"/>
              </a:solidFill>
              <a:latin typeface="Arial" panose="020B0604020202020204" pitchFamily="34" charset="0"/>
            </a:endParaRPr>
          </a:p>
        </p:txBody>
      </p:sp>
      <p:sp>
        <p:nvSpPr>
          <p:cNvPr id="16" name="项标题"/>
          <p:cNvSpPr txBox="1"/>
          <p:nvPr>
            <p:custDataLst>
              <p:tags r:id="rId9"/>
            </p:custDataLst>
          </p:nvPr>
        </p:nvSpPr>
        <p:spPr>
          <a:xfrm>
            <a:off x="6694488" y="3851275"/>
            <a:ext cx="4794250" cy="457200"/>
          </a:xfrm>
          <a:prstGeom prst="rect">
            <a:avLst/>
          </a:prstGeom>
          <a:noFill/>
        </p:spPr>
        <p:txBody>
          <a:bodyPr wrap="square" lIns="0" tIns="0" rIns="0" bIns="0" rtlCol="0" anchor="t" anchorCtr="0">
            <a:normAutofit/>
          </a:bodyPr>
          <a:lstStyle/>
          <a:p>
            <a:r>
              <a:rPr lang="zh-CN" altLang="en-US" sz="2400" b="1" spc="300" dirty="0">
                <a:solidFill>
                  <a:schemeClr val="accent1"/>
                </a:solidFill>
                <a:latin typeface="+mj-ea"/>
                <a:ea typeface="+mj-ea"/>
                <a:sym typeface="+mn-ea"/>
              </a:rPr>
              <a:t>分层架构分析</a:t>
            </a:r>
            <a:endParaRPr lang="zh-CN" altLang="en-US" sz="2400" b="1" spc="300" noProof="1" dirty="0">
              <a:solidFill>
                <a:schemeClr val="accent1"/>
              </a:solidFill>
              <a:latin typeface="+mj-ea"/>
              <a:ea typeface="+mj-ea"/>
            </a:endParaRPr>
          </a:p>
        </p:txBody>
      </p:sp>
      <p:sp>
        <p:nvSpPr>
          <p:cNvPr id="43018" name="序号"/>
          <p:cNvSpPr txBox="1"/>
          <p:nvPr>
            <p:custDataLst>
              <p:tags r:id="rId10"/>
            </p:custDataLst>
          </p:nvPr>
        </p:nvSpPr>
        <p:spPr>
          <a:xfrm>
            <a:off x="5705475" y="4387850"/>
            <a:ext cx="792163" cy="455613"/>
          </a:xfrm>
          <a:prstGeom prst="rect">
            <a:avLst/>
          </a:prstGeom>
          <a:noFill/>
          <a:ln w="9525">
            <a:noFill/>
          </a:ln>
        </p:spPr>
        <p:txBody>
          <a:bodyPr wrap="square" lIns="0" tIns="0" rIns="0" bIns="0" anchor="t" anchorCtr="0"/>
          <a:p>
            <a:pPr algn="r"/>
            <a:r>
              <a:rPr lang="en-US" altLang="zh-CN" sz="2800">
                <a:solidFill>
                  <a:srgbClr val="DF5B70"/>
                </a:solidFill>
                <a:latin typeface="Arial" panose="020B0604020202020204" pitchFamily="34" charset="0"/>
              </a:rPr>
              <a:t>05.</a:t>
            </a:r>
            <a:endParaRPr lang="en-US" altLang="zh-CN" sz="2800">
              <a:solidFill>
                <a:srgbClr val="DF5B70"/>
              </a:solidFill>
              <a:latin typeface="Arial" panose="020B0604020202020204" pitchFamily="34" charset="0"/>
            </a:endParaRPr>
          </a:p>
        </p:txBody>
      </p:sp>
      <p:sp>
        <p:nvSpPr>
          <p:cNvPr id="3" name="项标题"/>
          <p:cNvSpPr txBox="1"/>
          <p:nvPr>
            <p:custDataLst>
              <p:tags r:id="rId11"/>
            </p:custDataLst>
          </p:nvPr>
        </p:nvSpPr>
        <p:spPr>
          <a:xfrm>
            <a:off x="6700838" y="4387850"/>
            <a:ext cx="4794250" cy="457200"/>
          </a:xfrm>
          <a:prstGeom prst="rect">
            <a:avLst/>
          </a:prstGeom>
          <a:noFill/>
        </p:spPr>
        <p:txBody>
          <a:bodyPr wrap="square" lIns="0" tIns="0" rIns="0" bIns="0" rtlCol="0" anchor="t" anchorCtr="0">
            <a:normAutofit/>
          </a:bodyPr>
          <a:p>
            <a:r>
              <a:rPr lang="zh-CN" altLang="en-US" sz="2400" b="1" spc="300" dirty="0">
                <a:solidFill>
                  <a:schemeClr val="accent1"/>
                </a:solidFill>
                <a:latin typeface="+mj-ea"/>
                <a:ea typeface="+mj-ea"/>
                <a:sym typeface="+mn-ea"/>
              </a:rPr>
              <a:t>架构</a:t>
            </a:r>
            <a:r>
              <a:rPr lang="en-US" altLang="zh-CN" sz="2400" b="1" spc="300" dirty="0">
                <a:solidFill>
                  <a:schemeClr val="accent1"/>
                </a:solidFill>
                <a:latin typeface="+mj-ea"/>
                <a:ea typeface="+mj-ea"/>
                <a:sym typeface="+mn-ea"/>
              </a:rPr>
              <a:t>&amp;</a:t>
            </a:r>
            <a:r>
              <a:rPr lang="zh-CN" altLang="en-US" sz="2400" b="1" spc="300" dirty="0">
                <a:solidFill>
                  <a:schemeClr val="accent1"/>
                </a:solidFill>
                <a:latin typeface="+mj-ea"/>
                <a:ea typeface="+mj-ea"/>
                <a:sym typeface="+mn-ea"/>
              </a:rPr>
              <a:t>嵌入式操作系统</a:t>
            </a:r>
            <a:endParaRPr lang="zh-CN" altLang="en-US" sz="2400" b="1" spc="300" noProof="1" dirty="0">
              <a:solidFill>
                <a:schemeClr val="accent1"/>
              </a:solidFill>
              <a:latin typeface="+mj-ea"/>
              <a:ea typeface="+mj-ea"/>
              <a:sym typeface="+mn-ea"/>
            </a:endParaRPr>
          </a:p>
        </p:txBody>
      </p:sp>
    </p:spTree>
    <p:custDataLst>
      <p:tags r:id="rId12"/>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r>
              <a:rPr lang="zh-CN" altLang="en-US" sz="1800">
                <a:sym typeface="+mn-ea"/>
              </a:rPr>
              <a:t>嵌入式系统的直观认知</a:t>
            </a:r>
            <a:endParaRPr lang="zh-CN" altLang="en-US" sz="1800">
              <a:sym typeface="+mn-ea"/>
            </a:endParaRPr>
          </a:p>
        </p:txBody>
      </p:sp>
      <p:sp>
        <p:nvSpPr>
          <p:cNvPr id="41986" name="文本框 2"/>
          <p:cNvSpPr txBox="1"/>
          <p:nvPr/>
        </p:nvSpPr>
        <p:spPr>
          <a:xfrm>
            <a:off x="593725" y="860425"/>
            <a:ext cx="10544810" cy="394970"/>
          </a:xfrm>
          <a:prstGeom prst="rect">
            <a:avLst/>
          </a:prstGeom>
          <a:noFill/>
          <a:ln w="9525">
            <a:noFill/>
          </a:ln>
        </p:spPr>
        <p:txBody>
          <a:bodyPr wrap="square" anchor="t" anchorCtr="0">
            <a:noAutofit/>
          </a:bodyPr>
          <a:p>
            <a:r>
              <a:rPr lang="zh-CN" altLang="en-US">
                <a:solidFill>
                  <a:schemeClr val="bg2"/>
                </a:solidFill>
                <a:latin typeface="Arial" panose="020B0604020202020204" pitchFamily="34" charset="0"/>
              </a:rPr>
              <a:t>你身边的哪些设备属于嵌入式系统？</a:t>
            </a:r>
            <a:endParaRPr lang="zh-CN" altLang="en-US">
              <a:solidFill>
                <a:schemeClr val="bg2"/>
              </a:solidFill>
              <a:latin typeface="Arial" panose="020B0604020202020204" pitchFamily="34" charset="0"/>
            </a:endParaRPr>
          </a:p>
          <a:p>
            <a:endParaRPr lang="zh-CN" altLang="en-US">
              <a:solidFill>
                <a:schemeClr val="bg2"/>
              </a:solidFill>
              <a:latin typeface="Arial" panose="020B0604020202020204" pitchFamily="34" charset="0"/>
            </a:endParaRPr>
          </a:p>
          <a:p>
            <a:r>
              <a:rPr lang="zh-CN" altLang="en-US" sz="1400">
                <a:solidFill>
                  <a:schemeClr val="bg2"/>
                </a:solidFill>
                <a:latin typeface="Arial" panose="020B0604020202020204" pitchFamily="34" charset="0"/>
              </a:rPr>
              <a:t>手机</a:t>
            </a:r>
            <a:r>
              <a:rPr lang="en-US" altLang="zh-CN" sz="1400">
                <a:solidFill>
                  <a:schemeClr val="bg2"/>
                </a:solidFill>
                <a:latin typeface="Arial" panose="020B0604020202020204" pitchFamily="34" charset="0"/>
              </a:rPr>
              <a:t>/</a:t>
            </a:r>
            <a:r>
              <a:rPr lang="zh-CN" altLang="en-US" sz="1400">
                <a:solidFill>
                  <a:schemeClr val="bg2"/>
                </a:solidFill>
                <a:latin typeface="Arial" panose="020B0604020202020204" pitchFamily="34" charset="0"/>
              </a:rPr>
              <a:t>智能音箱</a:t>
            </a:r>
            <a:r>
              <a:rPr lang="en-US" altLang="zh-CN" sz="1400">
                <a:solidFill>
                  <a:schemeClr val="bg2"/>
                </a:solidFill>
                <a:latin typeface="Arial" panose="020B0604020202020204" pitchFamily="34" charset="0"/>
              </a:rPr>
              <a:t>/</a:t>
            </a:r>
            <a:r>
              <a:rPr lang="zh-CN" altLang="en-US" sz="1400">
                <a:solidFill>
                  <a:schemeClr val="bg2"/>
                </a:solidFill>
                <a:latin typeface="Arial" panose="020B0604020202020204" pitchFamily="34" charset="0"/>
              </a:rPr>
              <a:t>汽车</a:t>
            </a:r>
            <a:r>
              <a:rPr lang="en-US" altLang="zh-CN" sz="1400">
                <a:solidFill>
                  <a:schemeClr val="bg2"/>
                </a:solidFill>
                <a:latin typeface="Arial" panose="020B0604020202020204" pitchFamily="34" charset="0"/>
              </a:rPr>
              <a:t>ECU/</a:t>
            </a:r>
            <a:r>
              <a:rPr lang="zh-CN" altLang="en-US" sz="1400">
                <a:solidFill>
                  <a:schemeClr val="bg2"/>
                </a:solidFill>
                <a:latin typeface="Arial" panose="020B0604020202020204" pitchFamily="34" charset="0"/>
              </a:rPr>
              <a:t>无人机等等等</a:t>
            </a:r>
            <a:r>
              <a:rPr lang="en-US" altLang="zh-CN" sz="1400">
                <a:solidFill>
                  <a:schemeClr val="bg2"/>
                </a:solidFill>
                <a:latin typeface="Arial" panose="020B0604020202020204" pitchFamily="34" charset="0"/>
              </a:rPr>
              <a:t>...</a:t>
            </a:r>
            <a:endParaRPr lang="zh-CN" altLang="en-US" sz="1400">
              <a:solidFill>
                <a:schemeClr val="bg2"/>
              </a:solidFill>
              <a:latin typeface="Arial" panose="020B0604020202020204" pitchFamily="34" charset="0"/>
            </a:endParaRPr>
          </a:p>
          <a:p>
            <a:endParaRPr lang="zh-CN" altLang="en-US">
              <a:solidFill>
                <a:schemeClr val="bg2"/>
              </a:solidFill>
              <a:latin typeface="Arial" panose="020B0604020202020204" pitchFamily="34" charset="0"/>
            </a:endParaRPr>
          </a:p>
          <a:p>
            <a:endParaRPr lang="zh-CN" altLang="en-US">
              <a:solidFill>
                <a:schemeClr val="bg2"/>
              </a:solidFill>
              <a:latin typeface="Arial" panose="020B0604020202020204" pitchFamily="34" charset="0"/>
            </a:endParaRPr>
          </a:p>
          <a:p>
            <a:endParaRPr lang="zh-CN" altLang="en-US">
              <a:solidFill>
                <a:schemeClr val="bg2"/>
              </a:solidFill>
              <a:latin typeface="Arial" panose="020B0604020202020204" pitchFamily="34" charset="0"/>
            </a:endParaRPr>
          </a:p>
          <a:p>
            <a:endParaRPr lang="zh-CN" altLang="en-US">
              <a:solidFill>
                <a:schemeClr val="bg2"/>
              </a:solidFill>
              <a:latin typeface="Arial" panose="020B0604020202020204" pitchFamily="34" charset="0"/>
            </a:endParaRPr>
          </a:p>
        </p:txBody>
      </p:sp>
      <p:sp>
        <p:nvSpPr>
          <p:cNvPr id="6" name="文本框 5"/>
          <p:cNvSpPr txBox="1"/>
          <p:nvPr/>
        </p:nvSpPr>
        <p:spPr>
          <a:xfrm>
            <a:off x="704850" y="2404110"/>
            <a:ext cx="6096000" cy="645160"/>
          </a:xfrm>
          <a:prstGeom prst="rect">
            <a:avLst/>
          </a:prstGeom>
          <a:noFill/>
        </p:spPr>
        <p:txBody>
          <a:bodyPr wrap="square" rtlCol="0" anchor="t">
            <a:spAutoFit/>
          </a:bodyPr>
          <a:p>
            <a:r>
              <a:rPr lang="zh-CN" altLang="en-US">
                <a:solidFill>
                  <a:schemeClr val="bg2"/>
                </a:solidFill>
                <a:sym typeface="+mn-ea"/>
              </a:rPr>
              <a:t>拆解一个无人机，会看到什么？</a:t>
            </a:r>
            <a:endParaRPr lang="zh-CN" altLang="en-US">
              <a:solidFill>
                <a:schemeClr val="bg2"/>
              </a:solidFill>
              <a:sym typeface="+mn-ea"/>
            </a:endParaRPr>
          </a:p>
          <a:p>
            <a:r>
              <a:rPr lang="zh-CN" altLang="en-US">
                <a:solidFill>
                  <a:schemeClr val="bg2"/>
                </a:solidFill>
                <a:sym typeface="+mn-ea"/>
              </a:rPr>
              <a:t>还有哪些看不到的？</a:t>
            </a:r>
            <a:endParaRPr lang="zh-CN" altLang="en-US">
              <a:solidFill>
                <a:schemeClr val="bg2"/>
              </a:solidFill>
              <a:sym typeface="+mn-ea"/>
            </a:endParaRPr>
          </a:p>
        </p:txBody>
      </p:sp>
      <p:pic>
        <p:nvPicPr>
          <p:cNvPr id="10" name="图片 9"/>
          <p:cNvPicPr/>
          <p:nvPr/>
        </p:nvPicPr>
        <p:blipFill>
          <a:blip r:embed="rId1"/>
          <a:stretch>
            <a:fillRect/>
          </a:stretch>
        </p:blipFill>
        <p:spPr>
          <a:xfrm>
            <a:off x="5882510" y="0"/>
            <a:ext cx="5256157" cy="7010400"/>
          </a:xfrm>
          <a:prstGeom prst="rect">
            <a:avLst/>
          </a:prstGeom>
        </p:spPr>
      </p:pic>
      <p:sp>
        <p:nvSpPr>
          <p:cNvPr id="11" name="文本框 10"/>
          <p:cNvSpPr txBox="1"/>
          <p:nvPr/>
        </p:nvSpPr>
        <p:spPr>
          <a:xfrm>
            <a:off x="593725" y="3771265"/>
            <a:ext cx="5080000" cy="2110740"/>
          </a:xfrm>
          <a:prstGeom prst="rect">
            <a:avLst/>
          </a:prstGeom>
        </p:spPr>
        <p:txBody>
          <a:bodyPr>
            <a:noAutofit/>
          </a:bodyPr>
          <a:p>
            <a:pPr marL="0" indent="0"/>
            <a:r>
              <a:rPr lang="zh-CN" altLang="en-US" sz="1800" b="0" i="0">
                <a:solidFill>
                  <a:srgbClr val="FF0000"/>
                </a:solidFill>
              </a:rPr>
              <a:t>凡是需要“智能控制”的电子设备</a:t>
            </a:r>
            <a:r>
              <a:rPr lang="zh-CN" altLang="en-US" sz="1800" b="0" i="0">
                <a:solidFill>
                  <a:schemeClr val="bg2"/>
                </a:solidFill>
              </a:rPr>
              <a:t>，几乎都离不开嵌入式系统！</a:t>
            </a:r>
            <a:endParaRPr lang="zh-CN" altLang="en-US" sz="1800" b="0" i="0">
              <a:solidFill>
                <a:schemeClr val="bg2"/>
              </a:solidFill>
            </a:endParaRPr>
          </a:p>
          <a:p>
            <a:pPr marL="0" indent="0"/>
            <a:r>
              <a:rPr lang="zh-CN" altLang="en-US" sz="1400" b="0" i="0">
                <a:solidFill>
                  <a:schemeClr val="bg2"/>
                </a:solidFill>
              </a:rPr>
              <a:t>从口袋里的手机到家里的冰箱，从路上的汽车到医院的监护仪，它们都在默默运行着专用的嵌入式软件，驱动硬件完成特定任务。下次拿起任何电子设备时，不妨想想——里面藏着多少个小“电脑”在工作呢？</a:t>
            </a:r>
            <a:r>
              <a:rPr lang="en-US" altLang="zh-CN" sz="1400" b="0" i="0">
                <a:solidFill>
                  <a:srgbClr val="404040"/>
                </a:solidFill>
                <a:latin typeface="quote-cjk-patch"/>
                <a:ea typeface="quote-cjk-patch"/>
              </a:rPr>
              <a:t> </a:t>
            </a:r>
            <a:endParaRPr lang="en-US" altLang="zh-CN" sz="1400" b="0" i="0">
              <a:solidFill>
                <a:srgbClr val="404040"/>
              </a:solidFill>
              <a:latin typeface="quote-cjk-patch"/>
              <a:ea typeface="quote-cjk-patch"/>
            </a:endParaRPr>
          </a:p>
        </p:txBody>
      </p:sp>
    </p:spTree>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r>
              <a:rPr lang="zh-CN" altLang="en-US" sz="1800">
                <a:sym typeface="+mn-ea"/>
              </a:rPr>
              <a:t>嵌入式系统的直观认知</a:t>
            </a:r>
            <a:endParaRPr lang="zh-CN" altLang="en-US" sz="1800">
              <a:sym typeface="+mn-ea"/>
            </a:endParaRPr>
          </a:p>
        </p:txBody>
      </p:sp>
      <p:sp>
        <p:nvSpPr>
          <p:cNvPr id="2" name="文本框 1"/>
          <p:cNvSpPr txBox="1"/>
          <p:nvPr/>
        </p:nvSpPr>
        <p:spPr>
          <a:xfrm>
            <a:off x="474028" y="877888"/>
            <a:ext cx="5080000" cy="337185"/>
          </a:xfrm>
          <a:prstGeom prst="rect">
            <a:avLst/>
          </a:prstGeom>
        </p:spPr>
        <p:txBody>
          <a:bodyPr>
            <a:spAutoFit/>
          </a:bodyPr>
          <a:p>
            <a:pPr marL="0" indent="0">
              <a:spcAft>
                <a:spcPct val="60000"/>
              </a:spcAft>
            </a:pPr>
            <a:r>
              <a:rPr lang="zh-CN" altLang="en-US" sz="1600" b="1" i="0">
                <a:solidFill>
                  <a:srgbClr val="404040"/>
                </a:solidFill>
                <a:latin typeface="quote-cjk-patch"/>
                <a:ea typeface="quote-cjk-patch"/>
              </a:rPr>
              <a:t>嵌入式系统的主要特征</a:t>
            </a:r>
            <a:endParaRPr lang="zh-CN" altLang="en-US" sz="1600" b="1" i="0">
              <a:solidFill>
                <a:srgbClr val="404040"/>
              </a:solidFill>
              <a:latin typeface="quote-cjk-patch"/>
              <a:ea typeface="quote-cjk-patch"/>
            </a:endParaRPr>
          </a:p>
        </p:txBody>
      </p:sp>
      <p:sp>
        <p:nvSpPr>
          <p:cNvPr id="4" name="文本框 2"/>
          <p:cNvSpPr txBox="1"/>
          <p:nvPr/>
        </p:nvSpPr>
        <p:spPr>
          <a:xfrm>
            <a:off x="474345" y="1247775"/>
            <a:ext cx="10544810" cy="5245735"/>
          </a:xfrm>
          <a:prstGeom prst="rect">
            <a:avLst/>
          </a:prstGeom>
          <a:noFill/>
          <a:ln w="9525">
            <a:noFill/>
          </a:ln>
        </p:spPr>
        <p:txBody>
          <a:bodyPr wrap="square" anchor="t" anchorCtr="0">
            <a:noAutofit/>
          </a:bodyPr>
          <a:p>
            <a:r>
              <a:rPr lang="en-US" altLang="zh-CN" sz="1400">
                <a:solidFill>
                  <a:schemeClr val="bg2"/>
                </a:solidFill>
                <a:latin typeface="Arial" panose="020B0604020202020204" pitchFamily="34" charset="0"/>
              </a:rPr>
              <a:t>1</a:t>
            </a:r>
            <a:r>
              <a:rPr lang="zh-CN" altLang="en-US" sz="1400">
                <a:solidFill>
                  <a:schemeClr val="bg2"/>
                </a:solidFill>
                <a:latin typeface="Arial" panose="020B0604020202020204" pitchFamily="34" charset="0"/>
                <a:ea typeface="宋体" panose="02010600030101010101" pitchFamily="2" charset="-122"/>
              </a:rPr>
              <a:t>、</a:t>
            </a:r>
            <a:r>
              <a:rPr lang="zh-CN" altLang="en-US" sz="1400">
                <a:solidFill>
                  <a:schemeClr val="bg2"/>
                </a:solidFill>
                <a:latin typeface="Arial" panose="020B0604020202020204" pitchFamily="34" charset="0"/>
              </a:rPr>
              <a:t>特定应用</a:t>
            </a:r>
            <a:r>
              <a:rPr lang="en-US" altLang="zh-CN" sz="1400">
                <a:solidFill>
                  <a:schemeClr val="bg2"/>
                </a:solidFill>
                <a:latin typeface="Arial" panose="020B0604020202020204" pitchFamily="34" charset="0"/>
              </a:rPr>
              <a:t>/</a:t>
            </a:r>
            <a:r>
              <a:rPr lang="zh-CN" altLang="en-US" sz="1400">
                <a:solidFill>
                  <a:schemeClr val="bg2"/>
                </a:solidFill>
                <a:latin typeface="Arial" panose="020B0604020202020204" pitchFamily="34" charset="0"/>
              </a:rPr>
              <a:t>专用性</a:t>
            </a:r>
            <a:endParaRPr lang="zh-CN" altLang="en-US" sz="1400">
              <a:solidFill>
                <a:schemeClr val="bg2"/>
              </a:solidFill>
              <a:latin typeface="Arial" panose="020B0604020202020204" pitchFamily="34" charset="0"/>
            </a:endParaRPr>
          </a:p>
          <a:p>
            <a:pPr indent="457200"/>
            <a:r>
              <a:rPr lang="zh-CN" altLang="en-US" sz="1400">
                <a:solidFill>
                  <a:schemeClr val="bg2"/>
                </a:solidFill>
                <a:latin typeface="Arial" panose="020B0604020202020204" pitchFamily="34" charset="0"/>
              </a:rPr>
              <a:t>这是最核心的特征。嵌入式系统是为执行预定义的特定任务而优化的。其硬件和软件都紧密围绕这些任务进行裁剪和设计。</a:t>
            </a:r>
            <a:endParaRPr lang="zh-CN" altLang="en-US" sz="1400">
              <a:solidFill>
                <a:schemeClr val="bg2"/>
              </a:solidFill>
              <a:latin typeface="Arial" panose="020B0604020202020204" pitchFamily="34" charset="0"/>
            </a:endParaRPr>
          </a:p>
          <a:p>
            <a:pPr indent="457200"/>
            <a:r>
              <a:rPr lang="zh-CN" altLang="en-US" sz="1400">
                <a:solidFill>
                  <a:schemeClr val="bg2"/>
                </a:solidFill>
                <a:latin typeface="Arial" panose="020B0604020202020204" pitchFamily="34" charset="0"/>
              </a:rPr>
              <a:t>对比：</a:t>
            </a:r>
            <a:r>
              <a:rPr lang="en-US" altLang="zh-CN" sz="1400">
                <a:solidFill>
                  <a:schemeClr val="bg2"/>
                </a:solidFill>
                <a:latin typeface="Arial" panose="020B0604020202020204" pitchFamily="34" charset="0"/>
              </a:rPr>
              <a:t> </a:t>
            </a:r>
            <a:r>
              <a:rPr lang="zh-CN" altLang="en-US" sz="1400">
                <a:solidFill>
                  <a:schemeClr val="bg2"/>
                </a:solidFill>
                <a:latin typeface="Arial" panose="020B0604020202020204" pitchFamily="34" charset="0"/>
              </a:rPr>
              <a:t>通用计算机（如</a:t>
            </a:r>
            <a:r>
              <a:rPr lang="en-US" altLang="zh-CN" sz="1400">
                <a:solidFill>
                  <a:schemeClr val="bg2"/>
                </a:solidFill>
                <a:latin typeface="Arial" panose="020B0604020202020204" pitchFamily="34" charset="0"/>
              </a:rPr>
              <a:t>PC</a:t>
            </a:r>
            <a:r>
              <a:rPr lang="zh-CN" altLang="en-US" sz="1400">
                <a:solidFill>
                  <a:schemeClr val="bg2"/>
                </a:solidFill>
                <a:latin typeface="Arial" panose="020B0604020202020204" pitchFamily="34" charset="0"/>
              </a:rPr>
              <a:t>）是为了运行各种通用软件而设计的。</a:t>
            </a:r>
            <a:endParaRPr lang="zh-CN" altLang="en-US" sz="1400">
              <a:solidFill>
                <a:schemeClr val="bg2"/>
              </a:solidFill>
              <a:latin typeface="Arial" panose="020B0604020202020204" pitchFamily="34" charset="0"/>
            </a:endParaRPr>
          </a:p>
          <a:p>
            <a:r>
              <a:rPr lang="en-US" altLang="zh-CN" sz="1400">
                <a:solidFill>
                  <a:schemeClr val="bg2"/>
                </a:solidFill>
                <a:latin typeface="Arial" panose="020B0604020202020204" pitchFamily="34" charset="0"/>
              </a:rPr>
              <a:t>2</a:t>
            </a:r>
            <a:r>
              <a:rPr lang="zh-CN" altLang="en-US" sz="1400">
                <a:solidFill>
                  <a:schemeClr val="bg2"/>
                </a:solidFill>
                <a:latin typeface="Arial" panose="020B0604020202020204" pitchFamily="34" charset="0"/>
                <a:ea typeface="宋体" panose="02010600030101010101" pitchFamily="2" charset="-122"/>
              </a:rPr>
              <a:t>、资源高度受限</a:t>
            </a:r>
            <a:endParaRPr lang="zh-CN" altLang="en-US"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计算能力：</a:t>
            </a:r>
            <a:r>
              <a:rPr lang="en-US" altLang="zh-CN" sz="1400">
                <a:solidFill>
                  <a:schemeClr val="bg2"/>
                </a:solidFill>
                <a:latin typeface="Arial" panose="020B0604020202020204" pitchFamily="34" charset="0"/>
                <a:ea typeface="宋体" panose="02010600030101010101" pitchFamily="2" charset="-122"/>
              </a:rPr>
              <a:t> </a:t>
            </a:r>
            <a:r>
              <a:rPr lang="zh-CN" altLang="en-US" sz="1400">
                <a:solidFill>
                  <a:schemeClr val="bg2"/>
                </a:solidFill>
                <a:latin typeface="Arial" panose="020B0604020202020204" pitchFamily="34" charset="0"/>
                <a:ea typeface="宋体" panose="02010600030101010101" pitchFamily="2" charset="-122"/>
              </a:rPr>
              <a:t>通常使用微控制器、低功耗处理器或特定应用集成电路，性能以满足特定任务为基准，不求过剩。</a:t>
            </a:r>
            <a:endParaRPr lang="zh-CN" altLang="en-US"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内存：</a:t>
            </a:r>
            <a:r>
              <a:rPr lang="en-US" altLang="zh-CN" sz="1400">
                <a:solidFill>
                  <a:schemeClr val="bg2"/>
                </a:solidFill>
                <a:latin typeface="Arial" panose="020B0604020202020204" pitchFamily="34" charset="0"/>
                <a:ea typeface="宋体" panose="02010600030101010101" pitchFamily="2" charset="-122"/>
              </a:rPr>
              <a:t> RAM</a:t>
            </a:r>
            <a:r>
              <a:rPr lang="zh-CN" altLang="en-US" sz="1400">
                <a:solidFill>
                  <a:schemeClr val="bg2"/>
                </a:solidFill>
                <a:latin typeface="Arial" panose="020B0604020202020204" pitchFamily="34" charset="0"/>
                <a:ea typeface="宋体" panose="02010600030101010101" pitchFamily="2" charset="-122"/>
              </a:rPr>
              <a:t>和</a:t>
            </a:r>
            <a:r>
              <a:rPr lang="en-US" altLang="zh-CN" sz="1400">
                <a:solidFill>
                  <a:schemeClr val="bg2"/>
                </a:solidFill>
                <a:latin typeface="Arial" panose="020B0604020202020204" pitchFamily="34" charset="0"/>
                <a:ea typeface="宋体" panose="02010600030101010101" pitchFamily="2" charset="-122"/>
              </a:rPr>
              <a:t>ROM/Flash</a:t>
            </a:r>
            <a:r>
              <a:rPr lang="zh-CN" altLang="en-US" sz="1400">
                <a:solidFill>
                  <a:schemeClr val="bg2"/>
                </a:solidFill>
                <a:latin typeface="Arial" panose="020B0604020202020204" pitchFamily="34" charset="0"/>
                <a:ea typeface="宋体" panose="02010600030101010101" pitchFamily="2" charset="-122"/>
              </a:rPr>
              <a:t>存储空间通常有限，需要精心优化代码和数据结构。</a:t>
            </a:r>
            <a:endParaRPr lang="zh-CN" altLang="en-US"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功耗：</a:t>
            </a:r>
            <a:r>
              <a:rPr lang="en-US" altLang="zh-CN" sz="1400">
                <a:solidFill>
                  <a:schemeClr val="bg2"/>
                </a:solidFill>
                <a:latin typeface="Arial" panose="020B0604020202020204" pitchFamily="34" charset="0"/>
                <a:ea typeface="宋体" panose="02010600030101010101" pitchFamily="2" charset="-122"/>
              </a:rPr>
              <a:t> </a:t>
            </a:r>
            <a:r>
              <a:rPr lang="zh-CN" altLang="en-US" sz="1400">
                <a:solidFill>
                  <a:schemeClr val="bg2"/>
                </a:solidFill>
                <a:latin typeface="Arial" panose="020B0604020202020204" pitchFamily="34" charset="0"/>
                <a:ea typeface="宋体" panose="02010600030101010101" pitchFamily="2" charset="-122"/>
              </a:rPr>
              <a:t>许多嵌入式系统（尤其是便携式和电池供电设备）对功耗极其敏感，需要低功耗设计和睡眠模式。</a:t>
            </a:r>
            <a:endParaRPr lang="zh-CN" altLang="en-US"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成本：</a:t>
            </a:r>
            <a:r>
              <a:rPr lang="en-US" altLang="zh-CN" sz="1400">
                <a:solidFill>
                  <a:schemeClr val="bg2"/>
                </a:solidFill>
                <a:latin typeface="Arial" panose="020B0604020202020204" pitchFamily="34" charset="0"/>
                <a:ea typeface="宋体" panose="02010600030101010101" pitchFamily="2" charset="-122"/>
              </a:rPr>
              <a:t> </a:t>
            </a:r>
            <a:r>
              <a:rPr lang="zh-CN" altLang="en-US" sz="1400">
                <a:solidFill>
                  <a:schemeClr val="bg2"/>
                </a:solidFill>
                <a:latin typeface="Arial" panose="020B0604020202020204" pitchFamily="34" charset="0"/>
                <a:ea typeface="宋体" panose="02010600030101010101" pitchFamily="2" charset="-122"/>
              </a:rPr>
              <a:t>作为量产设备的一部分，成本控制至关重要，硬件选型追求性价比。</a:t>
            </a:r>
            <a:endParaRPr lang="zh-CN" altLang="en-US"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物理尺寸：</a:t>
            </a:r>
            <a:r>
              <a:rPr lang="en-US" altLang="zh-CN" sz="1400">
                <a:solidFill>
                  <a:schemeClr val="bg2"/>
                </a:solidFill>
                <a:latin typeface="Arial" panose="020B0604020202020204" pitchFamily="34" charset="0"/>
                <a:ea typeface="宋体" panose="02010600030101010101" pitchFamily="2" charset="-122"/>
              </a:rPr>
              <a:t> </a:t>
            </a:r>
            <a:r>
              <a:rPr lang="zh-CN" altLang="en-US" sz="1400">
                <a:solidFill>
                  <a:schemeClr val="bg2"/>
                </a:solidFill>
                <a:latin typeface="Arial" panose="020B0604020202020204" pitchFamily="34" charset="0"/>
                <a:ea typeface="宋体" panose="02010600030101010101" pitchFamily="2" charset="-122"/>
              </a:rPr>
              <a:t>需要小型化以适应宿主设备的空间限制。</a:t>
            </a:r>
            <a:endParaRPr lang="zh-CN" altLang="en-US" sz="1400">
              <a:solidFill>
                <a:schemeClr val="bg2"/>
              </a:solidFill>
              <a:latin typeface="Arial" panose="020B0604020202020204" pitchFamily="34" charset="0"/>
              <a:ea typeface="宋体" panose="02010600030101010101" pitchFamily="2" charset="-122"/>
            </a:endParaRPr>
          </a:p>
          <a:p>
            <a:r>
              <a:rPr lang="en-US" altLang="zh-CN" sz="1400">
                <a:solidFill>
                  <a:schemeClr val="bg2"/>
                </a:solidFill>
                <a:latin typeface="Arial" panose="020B0604020202020204" pitchFamily="34" charset="0"/>
                <a:ea typeface="宋体" panose="02010600030101010101" pitchFamily="2" charset="-122"/>
              </a:rPr>
              <a:t>3</a:t>
            </a:r>
            <a:r>
              <a:rPr lang="zh-CN" altLang="en-US" sz="1400">
                <a:solidFill>
                  <a:schemeClr val="bg2"/>
                </a:solidFill>
                <a:latin typeface="Arial" panose="020B0604020202020204" pitchFamily="34" charset="0"/>
                <a:ea typeface="宋体" panose="02010600030101010101" pitchFamily="2" charset="-122"/>
              </a:rPr>
              <a:t>、实时性</a:t>
            </a:r>
            <a:endParaRPr lang="zh-CN" altLang="en-US"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很多嵌入式系统必须在严格的时间限制内对外部事件做出响应或完成计算。这是关键任务系统的核心要求。</a:t>
            </a:r>
            <a:endParaRPr lang="zh-CN" altLang="en-US"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硬实时：</a:t>
            </a:r>
            <a:r>
              <a:rPr lang="en-US" altLang="zh-CN" sz="1400">
                <a:solidFill>
                  <a:schemeClr val="bg2"/>
                </a:solidFill>
                <a:latin typeface="Arial" panose="020B0604020202020204" pitchFamily="34" charset="0"/>
                <a:ea typeface="宋体" panose="02010600030101010101" pitchFamily="2" charset="-122"/>
              </a:rPr>
              <a:t> </a:t>
            </a:r>
            <a:r>
              <a:rPr lang="zh-CN" altLang="en-US" sz="1400">
                <a:solidFill>
                  <a:schemeClr val="bg2"/>
                </a:solidFill>
                <a:latin typeface="Arial" panose="020B0604020202020204" pitchFamily="34" charset="0"/>
                <a:ea typeface="宋体" panose="02010600030101010101" pitchFamily="2" charset="-122"/>
              </a:rPr>
              <a:t>错过截止期限会导致灾难性后果（如汽车安全气囊触发、飞机飞控）。</a:t>
            </a:r>
            <a:endParaRPr lang="zh-CN" altLang="en-US"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软实时：</a:t>
            </a:r>
            <a:r>
              <a:rPr lang="en-US" altLang="zh-CN" sz="1400">
                <a:solidFill>
                  <a:schemeClr val="bg2"/>
                </a:solidFill>
                <a:latin typeface="Arial" panose="020B0604020202020204" pitchFamily="34" charset="0"/>
                <a:ea typeface="宋体" panose="02010600030101010101" pitchFamily="2" charset="-122"/>
              </a:rPr>
              <a:t> </a:t>
            </a:r>
            <a:r>
              <a:rPr lang="zh-CN" altLang="en-US" sz="1400">
                <a:solidFill>
                  <a:schemeClr val="bg2"/>
                </a:solidFill>
                <a:latin typeface="Arial" panose="020B0604020202020204" pitchFamily="34" charset="0"/>
                <a:ea typeface="宋体" panose="02010600030101010101" pitchFamily="2" charset="-122"/>
              </a:rPr>
              <a:t>错过截止期限会导致性能下降或用户体验变差，但系统仍能运行（如多媒体播放缓冲）。</a:t>
            </a:r>
            <a:endParaRPr lang="zh-CN" altLang="en-US"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非实时：</a:t>
            </a:r>
            <a:r>
              <a:rPr lang="en-US" altLang="zh-CN" sz="1400">
                <a:solidFill>
                  <a:schemeClr val="bg2"/>
                </a:solidFill>
                <a:latin typeface="Arial" panose="020B0604020202020204" pitchFamily="34" charset="0"/>
                <a:ea typeface="宋体" panose="02010600030101010101" pitchFamily="2" charset="-122"/>
              </a:rPr>
              <a:t> </a:t>
            </a:r>
            <a:r>
              <a:rPr lang="zh-CN" altLang="en-US" sz="1400">
                <a:solidFill>
                  <a:schemeClr val="bg2"/>
                </a:solidFill>
                <a:latin typeface="Arial" panose="020B0604020202020204" pitchFamily="34" charset="0"/>
                <a:ea typeface="宋体" panose="02010600030101010101" pitchFamily="2" charset="-122"/>
              </a:rPr>
              <a:t>没有严格时间要求（如简单的数据记录器）。</a:t>
            </a:r>
            <a:endParaRPr lang="zh-CN" altLang="en-US" sz="1400">
              <a:solidFill>
                <a:schemeClr val="bg2"/>
              </a:solidFill>
              <a:latin typeface="Arial" panose="020B0604020202020204" pitchFamily="34" charset="0"/>
              <a:ea typeface="宋体" panose="02010600030101010101" pitchFamily="2" charset="-122"/>
            </a:endParaRPr>
          </a:p>
          <a:p>
            <a:r>
              <a:rPr lang="en-US" altLang="zh-CN" sz="1400">
                <a:solidFill>
                  <a:schemeClr val="bg2"/>
                </a:solidFill>
                <a:latin typeface="Arial" panose="020B0604020202020204" pitchFamily="34" charset="0"/>
                <a:ea typeface="宋体" panose="02010600030101010101" pitchFamily="2" charset="-122"/>
              </a:rPr>
              <a:t>4</a:t>
            </a:r>
            <a:r>
              <a:rPr lang="zh-CN" altLang="en-US" sz="1400">
                <a:solidFill>
                  <a:schemeClr val="bg2"/>
                </a:solidFill>
                <a:latin typeface="Arial" panose="020B0604020202020204" pitchFamily="34" charset="0"/>
                <a:ea typeface="宋体" panose="02010600030101010101" pitchFamily="2" charset="-122"/>
              </a:rPr>
              <a:t>、高可靠性和稳定性</a:t>
            </a:r>
            <a:endParaRPr lang="zh-CN" altLang="en-US"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嵌入式系统通常运行在无人值守、环境苛刻或关键应用中（工业控制、医疗设备、汽车电子）。</a:t>
            </a:r>
            <a:endParaRPr lang="en-US" altLang="zh-CN"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需要长时间连续稳定运行，故障可能导致严重后果或不便。</a:t>
            </a:r>
            <a:endParaRPr lang="en-US" altLang="zh-CN"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设计时需考虑容错、看门狗定时器、异常处理等机制。</a:t>
            </a:r>
            <a:endParaRPr lang="zh-CN" altLang="en-US" sz="1400">
              <a:solidFill>
                <a:schemeClr val="bg2"/>
              </a:solidFill>
              <a:latin typeface="Arial" panose="020B0604020202020204" pitchFamily="34" charset="0"/>
              <a:ea typeface="宋体" panose="02010600030101010101" pitchFamily="2" charset="-122"/>
            </a:endParaRPr>
          </a:p>
          <a:p>
            <a:r>
              <a:rPr lang="en-US" altLang="zh-CN" sz="1400">
                <a:solidFill>
                  <a:schemeClr val="bg2"/>
                </a:solidFill>
                <a:ea typeface="宋体" panose="02010600030101010101" pitchFamily="2" charset="-122"/>
                <a:sym typeface="+mn-ea"/>
              </a:rPr>
              <a:t>5</a:t>
            </a:r>
            <a:r>
              <a:rPr lang="zh-CN" altLang="en-US" sz="1400">
                <a:solidFill>
                  <a:schemeClr val="bg2"/>
                </a:solidFill>
                <a:ea typeface="宋体" panose="02010600030101010101" pitchFamily="2" charset="-122"/>
                <a:sym typeface="+mn-ea"/>
              </a:rPr>
              <a:t>、</a:t>
            </a:r>
            <a:r>
              <a:rPr lang="zh-CN" altLang="en-US" sz="1400">
                <a:solidFill>
                  <a:schemeClr val="bg2"/>
                </a:solidFill>
                <a:latin typeface="Arial" panose="020B0604020202020204" pitchFamily="34" charset="0"/>
                <a:ea typeface="宋体" panose="02010600030101010101" pitchFamily="2" charset="-122"/>
              </a:rPr>
              <a:t>紧密的硬件</a:t>
            </a:r>
            <a:r>
              <a:rPr lang="en-US" altLang="zh-CN" sz="1400">
                <a:solidFill>
                  <a:schemeClr val="bg2"/>
                </a:solidFill>
                <a:latin typeface="Arial" panose="020B0604020202020204" pitchFamily="34" charset="0"/>
                <a:ea typeface="宋体" panose="02010600030101010101" pitchFamily="2" charset="-122"/>
              </a:rPr>
              <a:t>-</a:t>
            </a:r>
            <a:r>
              <a:rPr lang="zh-CN" altLang="en-US" sz="1400">
                <a:solidFill>
                  <a:schemeClr val="bg2"/>
                </a:solidFill>
                <a:latin typeface="Arial" panose="020B0604020202020204" pitchFamily="34" charset="0"/>
                <a:ea typeface="宋体" panose="02010600030101010101" pitchFamily="2" charset="-122"/>
              </a:rPr>
              <a:t>软件协同</a:t>
            </a:r>
            <a:endParaRPr lang="zh-CN" altLang="en-US" sz="1400">
              <a:solidFill>
                <a:schemeClr val="bg2"/>
              </a:solidFill>
              <a:latin typeface="Arial" panose="020B0604020202020204" pitchFamily="34" charset="0"/>
              <a:ea typeface="宋体" panose="02010600030101010101" pitchFamily="2" charset="-122"/>
            </a:endParaRPr>
          </a:p>
          <a:p>
            <a:pPr lvl="1"/>
            <a:r>
              <a:rPr lang="zh-CN" altLang="en-US" sz="1400">
                <a:solidFill>
                  <a:schemeClr val="bg2"/>
                </a:solidFill>
                <a:latin typeface="Arial" panose="020B0604020202020204" pitchFamily="34" charset="0"/>
                <a:ea typeface="宋体" panose="02010600030101010101" pitchFamily="2" charset="-122"/>
              </a:rPr>
              <a:t>软件通常直接与硬件交互（如读写寄存器、处理中断）。</a:t>
            </a:r>
            <a:endParaRPr lang="en-US" altLang="zh-CN" sz="1400">
              <a:solidFill>
                <a:schemeClr val="bg2"/>
              </a:solidFill>
              <a:latin typeface="Arial" panose="020B0604020202020204" pitchFamily="34" charset="0"/>
              <a:ea typeface="宋体" panose="02010600030101010101" pitchFamily="2" charset="-122"/>
            </a:endParaRPr>
          </a:p>
          <a:p>
            <a:pPr lvl="1"/>
            <a:r>
              <a:rPr lang="zh-CN" altLang="en-US" sz="1400">
                <a:solidFill>
                  <a:schemeClr val="bg2"/>
                </a:solidFill>
                <a:latin typeface="Arial" panose="020B0604020202020204" pitchFamily="34" charset="0"/>
                <a:ea typeface="宋体" panose="02010600030101010101" pitchFamily="2" charset="-122"/>
              </a:rPr>
              <a:t>需要深入了解硬件特性（如外设、中断控制器、内存映射）。</a:t>
            </a:r>
            <a:endParaRPr lang="en-US" altLang="zh-CN" sz="1400">
              <a:solidFill>
                <a:schemeClr val="bg2"/>
              </a:solidFill>
              <a:latin typeface="Arial" panose="020B0604020202020204" pitchFamily="34" charset="0"/>
              <a:ea typeface="宋体" panose="02010600030101010101" pitchFamily="2" charset="-122"/>
            </a:endParaRPr>
          </a:p>
          <a:p>
            <a:pPr lvl="1"/>
            <a:r>
              <a:rPr lang="zh-CN" altLang="en-US" sz="1400">
                <a:solidFill>
                  <a:schemeClr val="bg2"/>
                </a:solidFill>
                <a:latin typeface="Arial" panose="020B0604020202020204" pitchFamily="34" charset="0"/>
                <a:ea typeface="宋体" panose="02010600030101010101" pitchFamily="2" charset="-122"/>
              </a:rPr>
              <a:t>常使用低级语言（</a:t>
            </a:r>
            <a:r>
              <a:rPr lang="en-US" altLang="zh-CN" sz="1400">
                <a:solidFill>
                  <a:schemeClr val="bg2"/>
                </a:solidFill>
                <a:latin typeface="Arial" panose="020B0604020202020204" pitchFamily="34" charset="0"/>
                <a:ea typeface="宋体" panose="02010600030101010101" pitchFamily="2" charset="-122"/>
              </a:rPr>
              <a:t>C, C++, </a:t>
            </a:r>
            <a:r>
              <a:rPr lang="zh-CN" altLang="en-US" sz="1400">
                <a:solidFill>
                  <a:schemeClr val="bg2"/>
                </a:solidFill>
                <a:latin typeface="Arial" panose="020B0604020202020204" pitchFamily="34" charset="0"/>
                <a:ea typeface="宋体" panose="02010600030101010101" pitchFamily="2" charset="-122"/>
              </a:rPr>
              <a:t>甚至汇编）进行开发以追求效率和直接控制。</a:t>
            </a:r>
            <a:endParaRPr lang="en-US" altLang="zh-CN" sz="1400">
              <a:solidFill>
                <a:schemeClr val="bg2"/>
              </a:solidFill>
              <a:latin typeface="Arial" panose="020B0604020202020204" pitchFamily="34" charset="0"/>
              <a:ea typeface="宋体" panose="02010600030101010101" pitchFamily="2" charset="-122"/>
            </a:endParaRPr>
          </a:p>
          <a:p>
            <a:pPr lvl="1"/>
            <a:r>
              <a:rPr lang="zh-CN" altLang="en-US" sz="1400">
                <a:solidFill>
                  <a:schemeClr val="bg2"/>
                </a:solidFill>
                <a:latin typeface="Arial" panose="020B0604020202020204" pitchFamily="34" charset="0"/>
                <a:ea typeface="宋体" panose="02010600030101010101" pitchFamily="2" charset="-122"/>
              </a:rPr>
              <a:t>硬件设计也需考虑软件实现的便利性和效率。</a:t>
            </a:r>
            <a:endParaRPr lang="zh-CN" altLang="en-US" sz="1400">
              <a:solidFill>
                <a:schemeClr val="bg2"/>
              </a:solidFill>
              <a:latin typeface="Arial" panose="020B0604020202020204" pitchFamily="34" charset="0"/>
              <a:ea typeface="宋体" panose="02010600030101010101" pitchFamily="2" charset="-122"/>
            </a:endParaRPr>
          </a:p>
        </p:txBody>
      </p:sp>
    </p:spTree>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r>
              <a:rPr lang="zh-CN" altLang="en-US" sz="1800">
                <a:sym typeface="+mn-ea"/>
              </a:rPr>
              <a:t>嵌入式系统的直观认知</a:t>
            </a:r>
            <a:endParaRPr lang="zh-CN" altLang="en-US" sz="1800">
              <a:sym typeface="+mn-ea"/>
            </a:endParaRPr>
          </a:p>
        </p:txBody>
      </p:sp>
      <p:sp>
        <p:nvSpPr>
          <p:cNvPr id="2" name="文本框 1"/>
          <p:cNvSpPr txBox="1"/>
          <p:nvPr/>
        </p:nvSpPr>
        <p:spPr>
          <a:xfrm>
            <a:off x="474028" y="877888"/>
            <a:ext cx="5080000" cy="337185"/>
          </a:xfrm>
          <a:prstGeom prst="rect">
            <a:avLst/>
          </a:prstGeom>
        </p:spPr>
        <p:txBody>
          <a:bodyPr>
            <a:spAutoFit/>
          </a:bodyPr>
          <a:p>
            <a:pPr marL="0" indent="0">
              <a:spcAft>
                <a:spcPct val="60000"/>
              </a:spcAft>
            </a:pPr>
            <a:r>
              <a:rPr lang="zh-CN" altLang="en-US" sz="1600" b="1" i="0">
                <a:solidFill>
                  <a:srgbClr val="404040"/>
                </a:solidFill>
                <a:latin typeface="quote-cjk-patch"/>
                <a:ea typeface="quote-cjk-patch"/>
              </a:rPr>
              <a:t>嵌入式系统的主要特征</a:t>
            </a:r>
            <a:endParaRPr lang="zh-CN" altLang="en-US" sz="1600" b="1" i="0">
              <a:solidFill>
                <a:srgbClr val="404040"/>
              </a:solidFill>
              <a:latin typeface="quote-cjk-patch"/>
              <a:ea typeface="quote-cjk-patch"/>
            </a:endParaRPr>
          </a:p>
        </p:txBody>
      </p:sp>
      <p:sp>
        <p:nvSpPr>
          <p:cNvPr id="4" name="文本框 2"/>
          <p:cNvSpPr txBox="1"/>
          <p:nvPr/>
        </p:nvSpPr>
        <p:spPr>
          <a:xfrm>
            <a:off x="474345" y="1247775"/>
            <a:ext cx="10544810" cy="4277360"/>
          </a:xfrm>
          <a:prstGeom prst="rect">
            <a:avLst/>
          </a:prstGeom>
          <a:noFill/>
          <a:ln w="9525">
            <a:noFill/>
          </a:ln>
        </p:spPr>
        <p:txBody>
          <a:bodyPr wrap="square" anchor="t" anchorCtr="0">
            <a:noAutofit/>
          </a:bodyPr>
          <a:p>
            <a:r>
              <a:rPr lang="en-US" altLang="zh-CN" sz="1400">
                <a:solidFill>
                  <a:schemeClr val="bg2"/>
                </a:solidFill>
                <a:latin typeface="Arial" panose="020B0604020202020204" pitchFamily="34" charset="0"/>
                <a:ea typeface="宋体" panose="02010600030101010101" pitchFamily="2" charset="-122"/>
              </a:rPr>
              <a:t>6</a:t>
            </a:r>
            <a:r>
              <a:rPr lang="zh-CN" altLang="en-US" sz="1400">
                <a:solidFill>
                  <a:schemeClr val="bg2"/>
                </a:solidFill>
                <a:latin typeface="Arial" panose="020B0604020202020204" pitchFamily="34" charset="0"/>
                <a:ea typeface="宋体" panose="02010600030101010101" pitchFamily="2" charset="-122"/>
              </a:rPr>
              <a:t>、预装软件</a:t>
            </a:r>
            <a:r>
              <a:rPr lang="en-US" altLang="zh-CN" sz="1400">
                <a:solidFill>
                  <a:schemeClr val="bg2"/>
                </a:solidFill>
                <a:latin typeface="Arial" panose="020B0604020202020204" pitchFamily="34" charset="0"/>
                <a:ea typeface="宋体" panose="02010600030101010101" pitchFamily="2" charset="-122"/>
              </a:rPr>
              <a:t>/</a:t>
            </a:r>
            <a:r>
              <a:rPr lang="zh-CN" altLang="en-US" sz="1400">
                <a:solidFill>
                  <a:schemeClr val="bg2"/>
                </a:solidFill>
                <a:latin typeface="Arial" panose="020B0604020202020204" pitchFamily="34" charset="0"/>
                <a:ea typeface="宋体" panose="02010600030101010101" pitchFamily="2" charset="-122"/>
              </a:rPr>
              <a:t>固件</a:t>
            </a:r>
            <a:endParaRPr lang="zh-CN" altLang="en-US"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软件通常预先烧录（固化）到</a:t>
            </a:r>
            <a:r>
              <a:rPr lang="en-US" altLang="zh-CN" sz="1400">
                <a:solidFill>
                  <a:schemeClr val="bg2"/>
                </a:solidFill>
                <a:latin typeface="Arial" panose="020B0604020202020204" pitchFamily="34" charset="0"/>
                <a:ea typeface="宋体" panose="02010600030101010101" pitchFamily="2" charset="-122"/>
              </a:rPr>
              <a:t>ROM/Flash</a:t>
            </a:r>
            <a:r>
              <a:rPr lang="zh-CN" altLang="en-US" sz="1400">
                <a:solidFill>
                  <a:schemeClr val="bg2"/>
                </a:solidFill>
                <a:latin typeface="Arial" panose="020B0604020202020204" pitchFamily="34" charset="0"/>
                <a:ea typeface="宋体" panose="02010600030101010101" pitchFamily="2" charset="-122"/>
              </a:rPr>
              <a:t>存储器中，用户无法或很难自行修改。</a:t>
            </a:r>
            <a:endParaRPr lang="zh-CN" altLang="en-US"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软件生命周期通常与硬件产品绑定，更新固件需要特定流程。</a:t>
            </a:r>
            <a:endParaRPr lang="zh-CN" altLang="en-US" sz="1400">
              <a:solidFill>
                <a:schemeClr val="bg2"/>
              </a:solidFill>
              <a:latin typeface="Arial" panose="020B0604020202020204" pitchFamily="34" charset="0"/>
              <a:ea typeface="宋体" panose="02010600030101010101" pitchFamily="2" charset="-122"/>
            </a:endParaRPr>
          </a:p>
          <a:p>
            <a:r>
              <a:rPr lang="en-US" altLang="zh-CN" sz="1400">
                <a:solidFill>
                  <a:schemeClr val="bg2"/>
                </a:solidFill>
                <a:latin typeface="Arial" panose="020B0604020202020204" pitchFamily="34" charset="0"/>
                <a:ea typeface="宋体" panose="02010600030101010101" pitchFamily="2" charset="-122"/>
              </a:rPr>
              <a:t>7</a:t>
            </a:r>
            <a:r>
              <a:rPr lang="zh-CN" altLang="en-US" sz="1400">
                <a:solidFill>
                  <a:schemeClr val="bg2"/>
                </a:solidFill>
                <a:latin typeface="Arial" panose="020B0604020202020204" pitchFamily="34" charset="0"/>
                <a:ea typeface="宋体" panose="02010600030101010101" pitchFamily="2" charset="-122"/>
              </a:rPr>
              <a:t>、直接交互或无人交互</a:t>
            </a:r>
            <a:endParaRPr lang="zh-CN" altLang="en-US"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许多嵌入式系统没有传统的人机界面（键盘、鼠标、大屏幕），可能只有几个指示灯或按钮。</a:t>
            </a:r>
            <a:endParaRPr lang="en-US" altLang="zh-CN"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有些通过更复杂的图形界面、触摸屏或网络接口交互。</a:t>
            </a:r>
            <a:endParaRPr lang="en-US" altLang="zh-CN"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很多是</a:t>
            </a:r>
            <a:r>
              <a:rPr lang="en-US" altLang="zh-CN" sz="1400">
                <a:solidFill>
                  <a:schemeClr val="bg2"/>
                </a:solidFill>
                <a:latin typeface="Arial" panose="020B0604020202020204" pitchFamily="34" charset="0"/>
                <a:ea typeface="宋体" panose="02010600030101010101" pitchFamily="2" charset="-122"/>
              </a:rPr>
              <a:t>“</a:t>
            </a:r>
            <a:r>
              <a:rPr lang="zh-CN" altLang="en-US" sz="1400">
                <a:solidFill>
                  <a:schemeClr val="bg2"/>
                </a:solidFill>
                <a:latin typeface="Arial" panose="020B0604020202020204" pitchFamily="34" charset="0"/>
                <a:ea typeface="宋体" panose="02010600030101010101" pitchFamily="2" charset="-122"/>
              </a:rPr>
              <a:t>无头</a:t>
            </a:r>
            <a:r>
              <a:rPr lang="en-US" altLang="zh-CN" sz="1400">
                <a:solidFill>
                  <a:schemeClr val="bg2"/>
                </a:solidFill>
                <a:latin typeface="Arial" panose="020B0604020202020204" pitchFamily="34" charset="0"/>
                <a:ea typeface="宋体" panose="02010600030101010101" pitchFamily="2" charset="-122"/>
              </a:rPr>
              <a:t>”</a:t>
            </a:r>
            <a:r>
              <a:rPr lang="zh-CN" altLang="en-US" sz="1400">
                <a:solidFill>
                  <a:schemeClr val="bg2"/>
                </a:solidFill>
                <a:latin typeface="Arial" panose="020B0604020202020204" pitchFamily="34" charset="0"/>
                <a:ea typeface="宋体" panose="02010600030101010101" pitchFamily="2" charset="-122"/>
              </a:rPr>
              <a:t>运行，通过网络或其他接口与其他系统通信。</a:t>
            </a:r>
            <a:endParaRPr lang="zh-CN" altLang="en-US" sz="1400">
              <a:solidFill>
                <a:schemeClr val="bg2"/>
              </a:solidFill>
              <a:latin typeface="Arial" panose="020B0604020202020204" pitchFamily="34" charset="0"/>
              <a:ea typeface="宋体" panose="02010600030101010101" pitchFamily="2" charset="-122"/>
            </a:endParaRPr>
          </a:p>
          <a:p>
            <a:r>
              <a:rPr lang="en-US" altLang="zh-CN" sz="1400">
                <a:solidFill>
                  <a:schemeClr val="bg2"/>
                </a:solidFill>
                <a:latin typeface="Arial" panose="020B0604020202020204" pitchFamily="34" charset="0"/>
                <a:ea typeface="宋体" panose="02010600030101010101" pitchFamily="2" charset="-122"/>
              </a:rPr>
              <a:t>8</a:t>
            </a:r>
            <a:r>
              <a:rPr lang="zh-CN" altLang="en-US" sz="1400">
                <a:solidFill>
                  <a:schemeClr val="bg2"/>
                </a:solidFill>
                <a:latin typeface="Arial" panose="020B0604020202020204" pitchFamily="34" charset="0"/>
                <a:ea typeface="宋体" panose="02010600030101010101" pitchFamily="2" charset="-122"/>
              </a:rPr>
              <a:t>、运行在多样化的硬件平台上</a:t>
            </a:r>
            <a:endParaRPr lang="zh-CN" altLang="en-US"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从简单的</a:t>
            </a:r>
            <a:r>
              <a:rPr lang="en-US" altLang="zh-CN" sz="1400">
                <a:solidFill>
                  <a:schemeClr val="bg2"/>
                </a:solidFill>
                <a:latin typeface="Arial" panose="020B0604020202020204" pitchFamily="34" charset="0"/>
                <a:ea typeface="宋体" panose="02010600030101010101" pitchFamily="2" charset="-122"/>
              </a:rPr>
              <a:t>8</a:t>
            </a:r>
            <a:r>
              <a:rPr lang="zh-CN" altLang="en-US" sz="1400">
                <a:solidFill>
                  <a:schemeClr val="bg2"/>
                </a:solidFill>
                <a:latin typeface="Arial" panose="020B0604020202020204" pitchFamily="34" charset="0"/>
                <a:ea typeface="宋体" panose="02010600030101010101" pitchFamily="2" charset="-122"/>
              </a:rPr>
              <a:t>位微控制器到复杂的多核应用处理器或片上系统。</a:t>
            </a:r>
            <a:endParaRPr lang="en-US" altLang="zh-CN"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处理器架构多样（</a:t>
            </a:r>
            <a:r>
              <a:rPr lang="en-US" altLang="zh-CN" sz="1400">
                <a:solidFill>
                  <a:schemeClr val="bg2"/>
                </a:solidFill>
                <a:latin typeface="Arial" panose="020B0604020202020204" pitchFamily="34" charset="0"/>
                <a:ea typeface="宋体" panose="02010600030101010101" pitchFamily="2" charset="-122"/>
              </a:rPr>
              <a:t>ARM, MIPS, RISC-V, x86, PowerPC, </a:t>
            </a:r>
            <a:r>
              <a:rPr lang="zh-CN" altLang="en-US" sz="1400">
                <a:solidFill>
                  <a:schemeClr val="bg2"/>
                </a:solidFill>
                <a:latin typeface="Arial" panose="020B0604020202020204" pitchFamily="34" charset="0"/>
                <a:ea typeface="宋体" panose="02010600030101010101" pitchFamily="2" charset="-122"/>
              </a:rPr>
              <a:t>专用</a:t>
            </a:r>
            <a:r>
              <a:rPr lang="en-US" altLang="zh-CN" sz="1400">
                <a:solidFill>
                  <a:schemeClr val="bg2"/>
                </a:solidFill>
                <a:latin typeface="Arial" panose="020B0604020202020204" pitchFamily="34" charset="0"/>
                <a:ea typeface="宋体" panose="02010600030101010101" pitchFamily="2" charset="-122"/>
              </a:rPr>
              <a:t>DSP</a:t>
            </a:r>
            <a:r>
              <a:rPr lang="zh-CN" altLang="en-US" sz="1400">
                <a:solidFill>
                  <a:schemeClr val="bg2"/>
                </a:solidFill>
                <a:latin typeface="Arial" panose="020B0604020202020204" pitchFamily="34" charset="0"/>
                <a:ea typeface="宋体" panose="02010600030101010101" pitchFamily="2" charset="-122"/>
              </a:rPr>
              <a:t>等）。</a:t>
            </a:r>
            <a:endParaRPr lang="en-US" altLang="zh-CN"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外设丰富且特定（各种传感器、执行器、通信接口控制器）。</a:t>
            </a:r>
            <a:endParaRPr lang="zh-CN" altLang="en-US" sz="1400">
              <a:solidFill>
                <a:schemeClr val="bg2"/>
              </a:solidFill>
              <a:latin typeface="Arial" panose="020B0604020202020204" pitchFamily="34" charset="0"/>
              <a:ea typeface="宋体" panose="02010600030101010101" pitchFamily="2" charset="-122"/>
            </a:endParaRPr>
          </a:p>
          <a:p>
            <a:r>
              <a:rPr lang="en-US" altLang="zh-CN" sz="1400">
                <a:solidFill>
                  <a:schemeClr val="bg2"/>
                </a:solidFill>
                <a:latin typeface="Arial" panose="020B0604020202020204" pitchFamily="34" charset="0"/>
                <a:ea typeface="宋体" panose="02010600030101010101" pitchFamily="2" charset="-122"/>
              </a:rPr>
              <a:t>9</a:t>
            </a:r>
            <a:r>
              <a:rPr lang="zh-CN" altLang="en-US" sz="1400">
                <a:solidFill>
                  <a:schemeClr val="bg2"/>
                </a:solidFill>
                <a:latin typeface="Arial" panose="020B0604020202020204" pitchFamily="34" charset="0"/>
                <a:ea typeface="宋体" panose="02010600030101010101" pitchFamily="2" charset="-122"/>
              </a:rPr>
              <a:t>、常运行嵌入式操作系统或裸机</a:t>
            </a:r>
            <a:endParaRPr lang="zh-CN" altLang="en-US"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裸机：</a:t>
            </a:r>
            <a:r>
              <a:rPr lang="en-US" altLang="zh-CN" sz="1400">
                <a:solidFill>
                  <a:schemeClr val="bg2"/>
                </a:solidFill>
                <a:latin typeface="Arial" panose="020B0604020202020204" pitchFamily="34" charset="0"/>
                <a:ea typeface="宋体" panose="02010600030101010101" pitchFamily="2" charset="-122"/>
              </a:rPr>
              <a:t> </a:t>
            </a:r>
            <a:r>
              <a:rPr lang="zh-CN" altLang="en-US" sz="1400">
                <a:solidFill>
                  <a:schemeClr val="bg2"/>
                </a:solidFill>
                <a:latin typeface="Arial" panose="020B0604020202020204" pitchFamily="34" charset="0"/>
                <a:ea typeface="宋体" panose="02010600030101010101" pitchFamily="2" charset="-122"/>
              </a:rPr>
              <a:t>直接在硬件上运行控制循环，无操作系统，适用于极简单任务。</a:t>
            </a:r>
            <a:endParaRPr lang="zh-CN" altLang="en-US"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实时操作系统：</a:t>
            </a:r>
            <a:r>
              <a:rPr lang="en-US" altLang="zh-CN" sz="1400">
                <a:solidFill>
                  <a:schemeClr val="bg2"/>
                </a:solidFill>
                <a:latin typeface="Arial" panose="020B0604020202020204" pitchFamily="34" charset="0"/>
                <a:ea typeface="宋体" panose="02010600030101010101" pitchFamily="2" charset="-122"/>
              </a:rPr>
              <a:t> </a:t>
            </a:r>
            <a:r>
              <a:rPr lang="zh-CN" altLang="en-US" sz="1400">
                <a:solidFill>
                  <a:schemeClr val="bg2"/>
                </a:solidFill>
                <a:latin typeface="Arial" panose="020B0604020202020204" pitchFamily="34" charset="0"/>
                <a:ea typeface="宋体" panose="02010600030101010101" pitchFamily="2" charset="-122"/>
              </a:rPr>
              <a:t>提供任务调度、同步、通信等核心服务，满足实时性要求（如</a:t>
            </a:r>
            <a:r>
              <a:rPr lang="en-US" altLang="zh-CN" sz="1400">
                <a:solidFill>
                  <a:schemeClr val="bg2"/>
                </a:solidFill>
                <a:latin typeface="Arial" panose="020B0604020202020204" pitchFamily="34" charset="0"/>
                <a:ea typeface="宋体" panose="02010600030101010101" pitchFamily="2" charset="-122"/>
              </a:rPr>
              <a:t>FreeRTOS, VxWorks, QNX, Zephyr</a:t>
            </a:r>
            <a:r>
              <a:rPr lang="zh-CN" altLang="en-US" sz="1400">
                <a:solidFill>
                  <a:schemeClr val="bg2"/>
                </a:solidFill>
                <a:latin typeface="Arial" panose="020B0604020202020204" pitchFamily="34" charset="0"/>
                <a:ea typeface="宋体" panose="02010600030101010101" pitchFamily="2" charset="-122"/>
              </a:rPr>
              <a:t>）。</a:t>
            </a:r>
            <a:endParaRPr lang="zh-CN" altLang="en-US"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嵌入式</a:t>
            </a:r>
            <a:r>
              <a:rPr lang="en-US" altLang="zh-CN" sz="1400">
                <a:solidFill>
                  <a:schemeClr val="bg2"/>
                </a:solidFill>
                <a:latin typeface="Arial" panose="020B0604020202020204" pitchFamily="34" charset="0"/>
                <a:ea typeface="宋体" panose="02010600030101010101" pitchFamily="2" charset="-122"/>
              </a:rPr>
              <a:t>Linux/Android</a:t>
            </a:r>
            <a:r>
              <a:rPr lang="zh-CN" altLang="en-US" sz="1400">
                <a:solidFill>
                  <a:schemeClr val="bg2"/>
                </a:solidFill>
                <a:latin typeface="Arial" panose="020B0604020202020204" pitchFamily="34" charset="0"/>
                <a:ea typeface="宋体" panose="02010600030101010101" pitchFamily="2" charset="-122"/>
              </a:rPr>
              <a:t>等：</a:t>
            </a:r>
            <a:r>
              <a:rPr lang="en-US" altLang="zh-CN" sz="1400">
                <a:solidFill>
                  <a:schemeClr val="bg2"/>
                </a:solidFill>
                <a:latin typeface="Arial" panose="020B0604020202020204" pitchFamily="34" charset="0"/>
                <a:ea typeface="宋体" panose="02010600030101010101" pitchFamily="2" charset="-122"/>
              </a:rPr>
              <a:t> </a:t>
            </a:r>
            <a:r>
              <a:rPr lang="zh-CN" altLang="en-US" sz="1400">
                <a:solidFill>
                  <a:schemeClr val="bg2"/>
                </a:solidFill>
                <a:latin typeface="Arial" panose="020B0604020202020204" pitchFamily="34" charset="0"/>
                <a:ea typeface="宋体" panose="02010600030101010101" pitchFamily="2" charset="-122"/>
              </a:rPr>
              <a:t>提供更丰富的服务和开发环境，适用于需要复杂功能、网络连接、图形界面的系统（如智能电视、路由器、工控</a:t>
            </a:r>
            <a:r>
              <a:rPr lang="en-US" altLang="zh-CN" sz="1400">
                <a:solidFill>
                  <a:schemeClr val="bg2"/>
                </a:solidFill>
                <a:latin typeface="Arial" panose="020B0604020202020204" pitchFamily="34" charset="0"/>
                <a:ea typeface="宋体" panose="02010600030101010101" pitchFamily="2" charset="-122"/>
              </a:rPr>
              <a:t>HMI</a:t>
            </a:r>
            <a:r>
              <a:rPr lang="zh-CN" altLang="en-US" sz="1400">
                <a:solidFill>
                  <a:schemeClr val="bg2"/>
                </a:solidFill>
                <a:latin typeface="Arial" panose="020B0604020202020204" pitchFamily="34" charset="0"/>
                <a:ea typeface="宋体" panose="02010600030101010101" pitchFamily="2" charset="-122"/>
              </a:rPr>
              <a:t>）。</a:t>
            </a:r>
            <a:endParaRPr lang="zh-CN" altLang="en-US" sz="1400">
              <a:solidFill>
                <a:schemeClr val="bg2"/>
              </a:solidFill>
              <a:latin typeface="Arial" panose="020B0604020202020204" pitchFamily="34" charset="0"/>
              <a:ea typeface="宋体" panose="02010600030101010101" pitchFamily="2" charset="-122"/>
            </a:endParaRPr>
          </a:p>
          <a:p>
            <a:pPr indent="457200"/>
            <a:r>
              <a:rPr lang="zh-CN" altLang="en-US" sz="1400">
                <a:solidFill>
                  <a:schemeClr val="bg2"/>
                </a:solidFill>
                <a:latin typeface="Arial" panose="020B0604020202020204" pitchFamily="34" charset="0"/>
                <a:ea typeface="宋体" panose="02010600030101010101" pitchFamily="2" charset="-122"/>
              </a:rPr>
              <a:t>专有</a:t>
            </a:r>
            <a:r>
              <a:rPr lang="en-US" altLang="zh-CN" sz="1400">
                <a:solidFill>
                  <a:schemeClr val="bg2"/>
                </a:solidFill>
                <a:latin typeface="Arial" panose="020B0604020202020204" pitchFamily="34" charset="0"/>
                <a:ea typeface="宋体" panose="02010600030101010101" pitchFamily="2" charset="-122"/>
              </a:rPr>
              <a:t>RTOS/OS</a:t>
            </a:r>
            <a:r>
              <a:rPr lang="zh-CN" altLang="en-US" sz="1400">
                <a:solidFill>
                  <a:schemeClr val="bg2"/>
                </a:solidFill>
                <a:latin typeface="Arial" panose="020B0604020202020204" pitchFamily="34" charset="0"/>
                <a:ea typeface="宋体" panose="02010600030101010101" pitchFamily="2" charset="-122"/>
              </a:rPr>
              <a:t>：</a:t>
            </a:r>
            <a:r>
              <a:rPr lang="en-US" altLang="zh-CN" sz="1400">
                <a:solidFill>
                  <a:schemeClr val="bg2"/>
                </a:solidFill>
                <a:latin typeface="Arial" panose="020B0604020202020204" pitchFamily="34" charset="0"/>
                <a:ea typeface="宋体" panose="02010600030101010101" pitchFamily="2" charset="-122"/>
              </a:rPr>
              <a:t> </a:t>
            </a:r>
            <a:r>
              <a:rPr lang="zh-CN" altLang="en-US" sz="1400">
                <a:solidFill>
                  <a:schemeClr val="bg2"/>
                </a:solidFill>
                <a:latin typeface="Arial" panose="020B0604020202020204" pitchFamily="34" charset="0"/>
                <a:ea typeface="宋体" panose="02010600030101010101" pitchFamily="2" charset="-122"/>
              </a:rPr>
              <a:t>厂商自定义的操作系统。</a:t>
            </a:r>
            <a:endParaRPr lang="zh-CN" altLang="en-US" sz="1400">
              <a:solidFill>
                <a:schemeClr val="bg2"/>
              </a:solidFill>
              <a:latin typeface="Arial" panose="020B0604020202020204" pitchFamily="34" charset="0"/>
              <a:ea typeface="宋体" panose="02010600030101010101" pitchFamily="2" charset="-122"/>
            </a:endParaRPr>
          </a:p>
          <a:p>
            <a:endParaRPr lang="zh-CN" altLang="en-US" sz="1400">
              <a:solidFill>
                <a:schemeClr val="bg2"/>
              </a:solidFill>
              <a:latin typeface="Arial" panose="020B0604020202020204" pitchFamily="34" charset="0"/>
              <a:ea typeface="宋体" panose="02010600030101010101" pitchFamily="2" charset="-122"/>
            </a:endParaRPr>
          </a:p>
        </p:txBody>
      </p:sp>
      <p:sp>
        <p:nvSpPr>
          <p:cNvPr id="5" name="文本框 4"/>
          <p:cNvSpPr txBox="1"/>
          <p:nvPr/>
        </p:nvSpPr>
        <p:spPr>
          <a:xfrm>
            <a:off x="474345" y="5262880"/>
            <a:ext cx="11233150" cy="583565"/>
          </a:xfrm>
          <a:prstGeom prst="rect">
            <a:avLst/>
          </a:prstGeom>
        </p:spPr>
        <p:txBody>
          <a:bodyPr wrap="square">
            <a:spAutoFit/>
          </a:bodyPr>
          <a:p>
            <a:pPr marL="0" indent="0"/>
            <a:r>
              <a:rPr lang="zh-CN" altLang="en-US" sz="1600" b="0" i="0">
                <a:solidFill>
                  <a:srgbClr val="404040"/>
                </a:solidFill>
                <a:latin typeface="quote-cjk-patch"/>
                <a:ea typeface="quote-cjk-patch"/>
              </a:rPr>
              <a:t>系统是专用、资源受限、常具实时性、高可靠、软硬协同、嵌入宿主设备中执行特定任务的计算机系统。它们是实现万物智能化、自动化的基础技术，存在于我们生活和工业的方方面面，从消费电子到航空航天，无处不在却不易被察觉。</a:t>
            </a:r>
            <a:endParaRPr lang="zh-CN" altLang="en-US" sz="1600" b="0" i="0">
              <a:solidFill>
                <a:srgbClr val="404040"/>
              </a:solidFill>
              <a:latin typeface="quote-cjk-patch"/>
              <a:ea typeface="quote-cjk-patch"/>
            </a:endParaRPr>
          </a:p>
        </p:txBody>
      </p:sp>
    </p:spTree>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r>
              <a:rPr lang="zh-CN" altLang="en-US">
                <a:sym typeface="+mn-ea"/>
              </a:rPr>
              <a:t>硬件</a:t>
            </a:r>
            <a:r>
              <a:rPr lang="zh-CN" altLang="en-US">
                <a:sym typeface="+mn-ea"/>
              </a:rPr>
              <a:t>层</a:t>
            </a:r>
            <a:endParaRPr lang="zh-CN" altLang="en-US">
              <a:sym typeface="+mn-ea"/>
            </a:endParaRPr>
          </a:p>
        </p:txBody>
      </p:sp>
      <p:sp>
        <p:nvSpPr>
          <p:cNvPr id="41986" name="文本框 2"/>
          <p:cNvSpPr txBox="1"/>
          <p:nvPr/>
        </p:nvSpPr>
        <p:spPr>
          <a:xfrm>
            <a:off x="593725" y="860425"/>
            <a:ext cx="4062413" cy="368300"/>
          </a:xfrm>
          <a:prstGeom prst="rect">
            <a:avLst/>
          </a:prstGeom>
          <a:noFill/>
          <a:ln w="9525">
            <a:noFill/>
          </a:ln>
        </p:spPr>
        <p:txBody>
          <a:bodyPr wrap="square" anchor="t" anchorCtr="0">
            <a:spAutoFit/>
          </a:bodyPr>
          <a:p>
            <a:r>
              <a:rPr lang="en-US" altLang="zh-CN">
                <a:solidFill>
                  <a:schemeClr val="bg2"/>
                </a:solidFill>
                <a:latin typeface="Arial" panose="020B0604020202020204" pitchFamily="34" charset="0"/>
              </a:rPr>
              <a:t>MCU</a:t>
            </a:r>
            <a:r>
              <a:rPr lang="zh-CN" altLang="en-US">
                <a:solidFill>
                  <a:schemeClr val="bg2"/>
                </a:solidFill>
                <a:latin typeface="Arial" panose="020B0604020202020204" pitchFamily="34" charset="0"/>
              </a:rPr>
              <a:t>（微控制器）的</a:t>
            </a:r>
            <a:r>
              <a:rPr lang="zh-CN" altLang="en-US">
                <a:solidFill>
                  <a:schemeClr val="bg2"/>
                </a:solidFill>
                <a:latin typeface="Arial" panose="020B0604020202020204" pitchFamily="34" charset="0"/>
              </a:rPr>
              <a:t>构成</a:t>
            </a:r>
            <a:endParaRPr lang="zh-CN" altLang="en-US">
              <a:solidFill>
                <a:schemeClr val="bg2"/>
              </a:solidFill>
              <a:latin typeface="Arial" panose="020B0604020202020204" pitchFamily="34" charset="0"/>
            </a:endParaRPr>
          </a:p>
        </p:txBody>
      </p:sp>
      <p:sp>
        <p:nvSpPr>
          <p:cNvPr id="5" name="文本框 4"/>
          <p:cNvSpPr txBox="1"/>
          <p:nvPr/>
        </p:nvSpPr>
        <p:spPr>
          <a:xfrm>
            <a:off x="593725" y="1363345"/>
            <a:ext cx="8946515" cy="337185"/>
          </a:xfrm>
          <a:prstGeom prst="rect">
            <a:avLst/>
          </a:prstGeom>
        </p:spPr>
        <p:txBody>
          <a:bodyPr wrap="square">
            <a:spAutoFit/>
          </a:bodyPr>
          <a:p>
            <a:pPr marL="0" indent="0" algn="l"/>
            <a:r>
              <a:rPr lang="en-US" altLang="zh-CN" sz="1600" b="0" i="0">
                <a:solidFill>
                  <a:srgbClr val="06071F"/>
                </a:solidFill>
                <a:latin typeface="宋体" panose="02010600030101010101" pitchFamily="2" charset="-122"/>
                <a:ea typeface="宋体" panose="02010600030101010101" pitchFamily="2" charset="-122"/>
                <a:cs typeface="宋体" panose="02010600030101010101" pitchFamily="2" charset="-122"/>
              </a:rPr>
              <a:t>CPU + </a:t>
            </a: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存储器（</a:t>
            </a:r>
            <a:r>
              <a:rPr lang="en-US" altLang="zh-CN" sz="1600">
                <a:solidFill>
                  <a:srgbClr val="06071F"/>
                </a:solidFill>
                <a:latin typeface="宋体" panose="02010600030101010101" pitchFamily="2" charset="-122"/>
                <a:ea typeface="宋体" panose="02010600030101010101" pitchFamily="2" charset="-122"/>
                <a:cs typeface="宋体" panose="02010600030101010101" pitchFamily="2" charset="-122"/>
                <a:sym typeface="+mn-ea"/>
              </a:rPr>
              <a:t>ROM</a:t>
            </a:r>
            <a:r>
              <a:rPr lang="en-US" altLang="zh-CN" sz="1600" b="0" i="0">
                <a:solidFill>
                  <a:srgbClr val="06071F"/>
                </a:solidFill>
                <a:latin typeface="宋体" panose="02010600030101010101" pitchFamily="2" charset="-122"/>
                <a:ea typeface="宋体" panose="02010600030101010101" pitchFamily="2" charset="-122"/>
                <a:cs typeface="宋体" panose="02010600030101010101" pitchFamily="2" charset="-122"/>
              </a:rPr>
              <a:t>/RAM</a:t>
            </a: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 </a:t>
            </a:r>
            <a:r>
              <a:rPr lang="en-US" altLang="zh-CN" sz="1600" b="0" i="0">
                <a:solidFill>
                  <a:srgbClr val="06071F"/>
                </a:solidFill>
                <a:latin typeface="宋体" panose="02010600030101010101" pitchFamily="2" charset="-122"/>
                <a:ea typeface="宋体" panose="02010600030101010101" pitchFamily="2" charset="-122"/>
                <a:cs typeface="宋体" panose="02010600030101010101" pitchFamily="2" charset="-122"/>
              </a:rPr>
              <a:t>+ </a:t>
            </a: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时钟 </a:t>
            </a:r>
            <a:r>
              <a:rPr lang="en-US" altLang="zh-CN" sz="1600" b="0" i="0">
                <a:solidFill>
                  <a:srgbClr val="06071F"/>
                </a:solidFill>
                <a:latin typeface="宋体" panose="02010600030101010101" pitchFamily="2" charset="-122"/>
                <a:ea typeface="宋体" panose="02010600030101010101" pitchFamily="2" charset="-122"/>
                <a:cs typeface="宋体" panose="02010600030101010101" pitchFamily="2" charset="-122"/>
              </a:rPr>
              <a:t>+ </a:t>
            </a: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外设接口</a:t>
            </a:r>
            <a:r>
              <a:rPr lang="en-US" altLang="zh-CN" sz="1600" b="0" i="0">
                <a:solidFill>
                  <a:srgbClr val="06071F"/>
                </a:solidFill>
                <a:latin typeface="宋体" panose="02010600030101010101" pitchFamily="2" charset="-122"/>
                <a:ea typeface="宋体" panose="02010600030101010101" pitchFamily="2" charset="-122"/>
                <a:cs typeface="宋体" panose="02010600030101010101" pitchFamily="2" charset="-122"/>
              </a:rPr>
              <a:t>  (</a:t>
            </a: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程序运行流程</a:t>
            </a:r>
            <a:r>
              <a:rPr lang="en-US" altLang="zh-CN" sz="1600">
                <a:solidFill>
                  <a:srgbClr val="06071F"/>
                </a:solidFill>
                <a:latin typeface="宋体" panose="02010600030101010101" pitchFamily="2" charset="-122"/>
                <a:ea typeface="宋体" panose="02010600030101010101" pitchFamily="2" charset="-122"/>
                <a:cs typeface="宋体" panose="02010600030101010101" pitchFamily="2" charset="-122"/>
                <a:sym typeface="+mn-ea"/>
              </a:rPr>
              <a:t>ROM-&gt;</a:t>
            </a:r>
            <a:r>
              <a:rPr lang="en-US" altLang="zh-CN" sz="1600">
                <a:solidFill>
                  <a:srgbClr val="06071F"/>
                </a:solidFill>
                <a:latin typeface="宋体" panose="02010600030101010101" pitchFamily="2" charset="-122"/>
                <a:ea typeface="宋体" panose="02010600030101010101" pitchFamily="2" charset="-122"/>
                <a:cs typeface="宋体" panose="02010600030101010101" pitchFamily="2" charset="-122"/>
                <a:sym typeface="+mn-ea"/>
              </a:rPr>
              <a:t>CPU-&gt;RAM-&gt;</a:t>
            </a:r>
            <a:r>
              <a:rPr lang="zh-CN" altLang="en-US" sz="1600">
                <a:solidFill>
                  <a:srgbClr val="06071F"/>
                </a:solidFill>
                <a:latin typeface="宋体" panose="02010600030101010101" pitchFamily="2" charset="-122"/>
                <a:ea typeface="宋体" panose="02010600030101010101" pitchFamily="2" charset="-122"/>
                <a:cs typeface="宋体" panose="02010600030101010101" pitchFamily="2" charset="-122"/>
                <a:sym typeface="+mn-ea"/>
              </a:rPr>
              <a:t>外设</a:t>
            </a:r>
            <a:r>
              <a:rPr lang="en-US" altLang="zh-CN" sz="1600" b="0" i="0">
                <a:solidFill>
                  <a:srgbClr val="06071F"/>
                </a:solidFill>
                <a:latin typeface="宋体" panose="02010600030101010101" pitchFamily="2" charset="-122"/>
                <a:ea typeface="宋体" panose="02010600030101010101" pitchFamily="2" charset="-122"/>
                <a:cs typeface="宋体" panose="02010600030101010101" pitchFamily="2" charset="-122"/>
              </a:rPr>
              <a:t>)</a:t>
            </a:r>
            <a:endParaRPr lang="en-US" altLang="zh-CN" sz="1600" b="0" i="0">
              <a:solidFill>
                <a:srgbClr val="06071F"/>
              </a:solidFill>
              <a:latin typeface="宋体" panose="02010600030101010101" pitchFamily="2" charset="-122"/>
              <a:ea typeface="宋体" panose="02010600030101010101" pitchFamily="2" charset="-122"/>
              <a:cs typeface="宋体" panose="02010600030101010101" pitchFamily="2" charset="-122"/>
            </a:endParaRPr>
          </a:p>
        </p:txBody>
      </p:sp>
      <p:sp>
        <p:nvSpPr>
          <p:cNvPr id="6" name="文本框 5"/>
          <p:cNvSpPr txBox="1"/>
          <p:nvPr/>
        </p:nvSpPr>
        <p:spPr>
          <a:xfrm>
            <a:off x="686118" y="5759133"/>
            <a:ext cx="5080000" cy="829945"/>
          </a:xfrm>
          <a:prstGeom prst="rect">
            <a:avLst/>
          </a:prstGeom>
        </p:spPr>
        <p:txBody>
          <a:bodyPr>
            <a:spAutoFit/>
          </a:bodyPr>
          <a:p>
            <a:pPr marL="0" indent="0" algn="l">
              <a:spcBef>
                <a:spcPct val="0"/>
              </a:spcBef>
              <a:spcAft>
                <a:spcPct val="0"/>
              </a:spcAft>
              <a:buFont typeface="Arial" panose="020B0604020202020204"/>
              <a:buChar char="•"/>
            </a:pP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输入外设：按键</a:t>
            </a:r>
            <a:r>
              <a:rPr lang="en-US" altLang="zh-CN" sz="1600" b="0" i="0">
                <a:solidFill>
                  <a:srgbClr val="06071F"/>
                </a:solidFill>
                <a:latin typeface="宋体" panose="02010600030101010101" pitchFamily="2" charset="-122"/>
                <a:ea typeface="宋体" panose="02010600030101010101" pitchFamily="2" charset="-122"/>
                <a:cs typeface="宋体" panose="02010600030101010101" pitchFamily="2" charset="-122"/>
              </a:rPr>
              <a:t>/</a:t>
            </a: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传感器（温度</a:t>
            </a:r>
            <a:r>
              <a:rPr lang="en-US" altLang="zh-CN" sz="1600" b="0" i="0">
                <a:solidFill>
                  <a:srgbClr val="06071F"/>
                </a:solidFill>
                <a:latin typeface="宋体" panose="02010600030101010101" pitchFamily="2" charset="-122"/>
                <a:ea typeface="宋体" panose="02010600030101010101" pitchFamily="2" charset="-122"/>
                <a:cs typeface="宋体" panose="02010600030101010101" pitchFamily="2" charset="-122"/>
              </a:rPr>
              <a:t>/</a:t>
            </a: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加速度）</a:t>
            </a: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等</a:t>
            </a:r>
            <a:endPar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endParaRPr>
          </a:p>
          <a:p>
            <a:pPr marL="0" indent="0" algn="l">
              <a:spcBef>
                <a:spcPct val="0"/>
              </a:spcBef>
              <a:spcAft>
                <a:spcPct val="0"/>
              </a:spcAft>
              <a:buFont typeface="Arial" panose="020B0604020202020204"/>
              <a:buChar char="•"/>
            </a:pP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输出外设：</a:t>
            </a:r>
            <a:r>
              <a:rPr lang="en-US" altLang="zh-CN" sz="1600" b="0" i="0">
                <a:solidFill>
                  <a:srgbClr val="06071F"/>
                </a:solidFill>
                <a:latin typeface="宋体" panose="02010600030101010101" pitchFamily="2" charset="-122"/>
                <a:ea typeface="宋体" panose="02010600030101010101" pitchFamily="2" charset="-122"/>
                <a:cs typeface="宋体" panose="02010600030101010101" pitchFamily="2" charset="-122"/>
              </a:rPr>
              <a:t>LED/LCD/</a:t>
            </a: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电机驱动</a:t>
            </a:r>
            <a:r>
              <a:rPr lang="zh-CN" altLang="en-US" sz="1600">
                <a:solidFill>
                  <a:srgbClr val="06071F"/>
                </a:solidFill>
                <a:latin typeface="宋体" panose="02010600030101010101" pitchFamily="2" charset="-122"/>
                <a:ea typeface="宋体" panose="02010600030101010101" pitchFamily="2" charset="-122"/>
                <a:cs typeface="宋体" panose="02010600030101010101" pitchFamily="2" charset="-122"/>
                <a:sym typeface="+mn-ea"/>
              </a:rPr>
              <a:t>等</a:t>
            </a:r>
            <a:endPar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endParaRPr>
          </a:p>
          <a:p>
            <a:pPr marL="0" indent="0" algn="l">
              <a:spcBef>
                <a:spcPct val="0"/>
              </a:spcBef>
              <a:spcAft>
                <a:spcPct val="0"/>
              </a:spcAft>
              <a:buFont typeface="Arial" panose="020B0604020202020204"/>
              <a:buChar char="•"/>
            </a:pP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通信外设：</a:t>
            </a:r>
            <a:r>
              <a:rPr lang="en-US" altLang="zh-CN" sz="1600" b="0" i="0">
                <a:solidFill>
                  <a:srgbClr val="06071F"/>
                </a:solidFill>
                <a:latin typeface="宋体" panose="02010600030101010101" pitchFamily="2" charset="-122"/>
                <a:ea typeface="宋体" panose="02010600030101010101" pitchFamily="2" charset="-122"/>
                <a:cs typeface="宋体" panose="02010600030101010101" pitchFamily="2" charset="-122"/>
              </a:rPr>
              <a:t>UART/SPI/I2C/CAN/USB</a:t>
            </a: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等</a:t>
            </a:r>
            <a:endPar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endParaRPr>
          </a:p>
        </p:txBody>
      </p:sp>
      <p:pic>
        <p:nvPicPr>
          <p:cNvPr id="9" name="图片 8"/>
          <p:cNvPicPr>
            <a:picLocks noChangeAspect="1"/>
          </p:cNvPicPr>
          <p:nvPr/>
        </p:nvPicPr>
        <p:blipFill>
          <a:blip r:embed="rId1"/>
          <a:stretch>
            <a:fillRect/>
          </a:stretch>
        </p:blipFill>
        <p:spPr>
          <a:xfrm>
            <a:off x="593725" y="1702435"/>
            <a:ext cx="5313680" cy="4055110"/>
          </a:xfrm>
          <a:prstGeom prst="rect">
            <a:avLst/>
          </a:prstGeom>
        </p:spPr>
      </p:pic>
      <p:pic>
        <p:nvPicPr>
          <p:cNvPr id="10" name="图片 9"/>
          <p:cNvPicPr>
            <a:picLocks noChangeAspect="1"/>
          </p:cNvPicPr>
          <p:nvPr/>
        </p:nvPicPr>
        <p:blipFill>
          <a:blip r:embed="rId2"/>
          <a:stretch>
            <a:fillRect/>
          </a:stretch>
        </p:blipFill>
        <p:spPr>
          <a:xfrm>
            <a:off x="6180455" y="1835150"/>
            <a:ext cx="5161280" cy="4973320"/>
          </a:xfrm>
          <a:prstGeom prst="rect">
            <a:avLst/>
          </a:prstGeom>
        </p:spPr>
      </p:pic>
    </p:spTree>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r>
              <a:rPr lang="zh-CN" altLang="en-US">
                <a:sym typeface="+mn-ea"/>
              </a:rPr>
              <a:t>硬件</a:t>
            </a:r>
            <a:r>
              <a:rPr lang="zh-CN" altLang="en-US">
                <a:sym typeface="+mn-ea"/>
              </a:rPr>
              <a:t>层</a:t>
            </a:r>
            <a:endParaRPr lang="zh-CN" altLang="en-US">
              <a:sym typeface="+mn-ea"/>
            </a:endParaRPr>
          </a:p>
        </p:txBody>
      </p:sp>
      <p:sp>
        <p:nvSpPr>
          <p:cNvPr id="41986" name="文本框 2"/>
          <p:cNvSpPr txBox="1"/>
          <p:nvPr/>
        </p:nvSpPr>
        <p:spPr>
          <a:xfrm>
            <a:off x="593725" y="860425"/>
            <a:ext cx="4062413" cy="368300"/>
          </a:xfrm>
          <a:prstGeom prst="rect">
            <a:avLst/>
          </a:prstGeom>
          <a:noFill/>
          <a:ln w="9525">
            <a:noFill/>
          </a:ln>
        </p:spPr>
        <p:txBody>
          <a:bodyPr wrap="square" anchor="t" anchorCtr="0">
            <a:spAutoFit/>
          </a:bodyPr>
          <a:p>
            <a:r>
              <a:rPr lang="en-US" altLang="zh-CN">
                <a:solidFill>
                  <a:schemeClr val="bg2"/>
                </a:solidFill>
                <a:latin typeface="Arial" panose="020B0604020202020204" pitchFamily="34" charset="0"/>
              </a:rPr>
              <a:t>MCU</a:t>
            </a:r>
            <a:r>
              <a:rPr lang="zh-CN" altLang="en-US">
                <a:solidFill>
                  <a:schemeClr val="bg2"/>
                </a:solidFill>
                <a:latin typeface="Arial" panose="020B0604020202020204" pitchFamily="34" charset="0"/>
              </a:rPr>
              <a:t>（微控制器）的</a:t>
            </a:r>
            <a:r>
              <a:rPr lang="zh-CN" altLang="en-US">
                <a:solidFill>
                  <a:schemeClr val="bg2"/>
                </a:solidFill>
                <a:latin typeface="Arial" panose="020B0604020202020204" pitchFamily="34" charset="0"/>
              </a:rPr>
              <a:t>构成</a:t>
            </a:r>
            <a:endParaRPr lang="zh-CN" altLang="en-US">
              <a:solidFill>
                <a:schemeClr val="bg2"/>
              </a:solidFill>
              <a:latin typeface="Arial" panose="020B0604020202020204" pitchFamily="34" charset="0"/>
            </a:endParaRPr>
          </a:p>
        </p:txBody>
      </p:sp>
      <p:pic>
        <p:nvPicPr>
          <p:cNvPr id="2" name="图片 1"/>
          <p:cNvPicPr>
            <a:picLocks noChangeAspect="1"/>
          </p:cNvPicPr>
          <p:nvPr/>
        </p:nvPicPr>
        <p:blipFill>
          <a:blip r:embed="rId1"/>
          <a:stretch>
            <a:fillRect/>
          </a:stretch>
        </p:blipFill>
        <p:spPr>
          <a:xfrm>
            <a:off x="4656455" y="0"/>
            <a:ext cx="6076950" cy="7191375"/>
          </a:xfrm>
          <a:prstGeom prst="rect">
            <a:avLst/>
          </a:prstGeom>
        </p:spPr>
      </p:pic>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r>
              <a:rPr lang="zh-CN" altLang="en-US">
                <a:latin typeface="Arial" panose="020B0604020202020204" pitchFamily="34" charset="0"/>
              </a:rPr>
              <a:t>行业背景与</a:t>
            </a:r>
            <a:r>
              <a:rPr lang="zh-CN" altLang="en-US">
                <a:latin typeface="Arial" panose="020B0604020202020204" pitchFamily="34" charset="0"/>
              </a:rPr>
              <a:t>行情</a:t>
            </a:r>
            <a:endParaRPr lang="zh-CN" altLang="en-US">
              <a:latin typeface="Arial" panose="020B0604020202020204" pitchFamily="34" charset="0"/>
            </a:endParaRPr>
          </a:p>
        </p:txBody>
      </p:sp>
      <p:sp>
        <p:nvSpPr>
          <p:cNvPr id="41986" name="文本框 2"/>
          <p:cNvSpPr txBox="1"/>
          <p:nvPr/>
        </p:nvSpPr>
        <p:spPr>
          <a:xfrm>
            <a:off x="593725" y="860425"/>
            <a:ext cx="10856595" cy="1308100"/>
          </a:xfrm>
          <a:prstGeom prst="rect">
            <a:avLst/>
          </a:prstGeom>
          <a:noFill/>
          <a:ln w="9525">
            <a:noFill/>
          </a:ln>
        </p:spPr>
        <p:txBody>
          <a:bodyPr wrap="square" anchor="t" anchorCtr="0">
            <a:noAutofit/>
          </a:bodyPr>
          <a:p>
            <a:r>
              <a:rPr lang="zh-CN" altLang="en-US">
                <a:latin typeface="Arial" panose="020B0604020202020204" pitchFamily="34" charset="0"/>
              </a:rPr>
              <a:t>一、行业规模与增长</a:t>
            </a:r>
            <a:endParaRPr lang="zh-CN" altLang="en-US">
              <a:latin typeface="Arial" panose="020B0604020202020204" pitchFamily="34" charset="0"/>
            </a:endParaRPr>
          </a:p>
          <a:p>
            <a:r>
              <a:rPr lang="zh-CN" altLang="en-US">
                <a:latin typeface="Arial" panose="020B0604020202020204" pitchFamily="34" charset="0"/>
              </a:rPr>
              <a:t>维度</a:t>
            </a:r>
            <a:r>
              <a:rPr lang="en-US" altLang="zh-CN">
                <a:latin typeface="Arial" panose="020B0604020202020204" pitchFamily="34" charset="0"/>
              </a:rPr>
              <a:t>	</a:t>
            </a:r>
            <a:r>
              <a:rPr lang="zh-CN" altLang="en-US">
                <a:latin typeface="Arial" panose="020B0604020202020204" pitchFamily="34" charset="0"/>
              </a:rPr>
              <a:t>核心数据</a:t>
            </a:r>
            <a:r>
              <a:rPr lang="en-US" altLang="zh-CN">
                <a:latin typeface="Arial" panose="020B0604020202020204" pitchFamily="34" charset="0"/>
              </a:rPr>
              <a:t>	</a:t>
            </a:r>
            <a:r>
              <a:rPr lang="zh-CN" altLang="en-US">
                <a:latin typeface="Arial" panose="020B0604020202020204" pitchFamily="34" charset="0"/>
              </a:rPr>
              <a:t>增长率</a:t>
            </a:r>
            <a:endParaRPr lang="zh-CN" altLang="en-US">
              <a:latin typeface="Arial" panose="020B0604020202020204" pitchFamily="34" charset="0"/>
            </a:endParaRPr>
          </a:p>
          <a:p>
            <a:r>
              <a:rPr lang="zh-CN" altLang="en-US">
                <a:latin typeface="Arial" panose="020B0604020202020204" pitchFamily="34" charset="0"/>
              </a:rPr>
              <a:t>全球市场</a:t>
            </a:r>
            <a:r>
              <a:rPr lang="en-US" altLang="zh-CN">
                <a:latin typeface="Arial" panose="020B0604020202020204" pitchFamily="34" charset="0"/>
              </a:rPr>
              <a:t>	2024</a:t>
            </a:r>
            <a:r>
              <a:rPr lang="zh-CN" altLang="en-US">
                <a:latin typeface="Arial" panose="020B0604020202020204" pitchFamily="34" charset="0"/>
              </a:rPr>
              <a:t>年嵌入式系统规模</a:t>
            </a:r>
            <a:r>
              <a:rPr lang="en-US" altLang="zh-CN">
                <a:latin typeface="Arial" panose="020B0604020202020204" pitchFamily="34" charset="0"/>
              </a:rPr>
              <a:t>6226.5</a:t>
            </a:r>
            <a:r>
              <a:rPr lang="zh-CN" altLang="en-US">
                <a:latin typeface="Arial" panose="020B0604020202020204" pitchFamily="34" charset="0"/>
              </a:rPr>
              <a:t>亿元</a:t>
            </a:r>
            <a:r>
              <a:rPr lang="en-US" altLang="zh-CN">
                <a:latin typeface="Arial" panose="020B0604020202020204" pitchFamily="34" charset="0"/>
              </a:rPr>
              <a:t>	2030</a:t>
            </a:r>
            <a:r>
              <a:rPr lang="zh-CN" altLang="en-US">
                <a:latin typeface="Arial" panose="020B0604020202020204" pitchFamily="34" charset="0"/>
              </a:rPr>
              <a:t>年达</a:t>
            </a:r>
            <a:r>
              <a:rPr lang="en-US" altLang="zh-CN">
                <a:latin typeface="Arial" panose="020B0604020202020204" pitchFamily="34" charset="0"/>
              </a:rPr>
              <a:t>8829.8</a:t>
            </a:r>
            <a:r>
              <a:rPr lang="zh-CN" altLang="en-US">
                <a:latin typeface="Arial" panose="020B0604020202020204" pitchFamily="34" charset="0"/>
              </a:rPr>
              <a:t>亿元（</a:t>
            </a:r>
            <a:r>
              <a:rPr lang="en-US" altLang="zh-CN">
                <a:latin typeface="Arial" panose="020B0604020202020204" pitchFamily="34" charset="0"/>
              </a:rPr>
              <a:t>CAGR 5.99%</a:t>
            </a:r>
            <a:r>
              <a:rPr lang="zh-CN" altLang="en-US">
                <a:latin typeface="Arial" panose="020B0604020202020204" pitchFamily="34" charset="0"/>
              </a:rPr>
              <a:t>）</a:t>
            </a:r>
            <a:endParaRPr lang="zh-CN" altLang="en-US">
              <a:latin typeface="Arial" panose="020B0604020202020204" pitchFamily="34" charset="0"/>
            </a:endParaRPr>
          </a:p>
          <a:p>
            <a:r>
              <a:rPr lang="zh-CN" altLang="en-US">
                <a:latin typeface="Arial" panose="020B0604020202020204" pitchFamily="34" charset="0"/>
              </a:rPr>
              <a:t>全球软件市场</a:t>
            </a:r>
            <a:r>
              <a:rPr lang="en-US" altLang="zh-CN">
                <a:latin typeface="Arial" panose="020B0604020202020204" pitchFamily="34" charset="0"/>
              </a:rPr>
              <a:t>	2025</a:t>
            </a:r>
            <a:r>
              <a:rPr lang="zh-CN" altLang="en-US">
                <a:latin typeface="Arial" panose="020B0604020202020204" pitchFamily="34" charset="0"/>
              </a:rPr>
              <a:t>年预计</a:t>
            </a:r>
            <a:r>
              <a:rPr lang="en-US" altLang="zh-CN">
                <a:latin typeface="Arial" panose="020B0604020202020204" pitchFamily="34" charset="0"/>
              </a:rPr>
              <a:t>3053</a:t>
            </a:r>
            <a:r>
              <a:rPr lang="zh-CN" altLang="en-US">
                <a:latin typeface="Arial" panose="020B0604020202020204" pitchFamily="34" charset="0"/>
              </a:rPr>
              <a:t>亿美元</a:t>
            </a:r>
            <a:r>
              <a:rPr lang="en-US" altLang="zh-CN">
                <a:latin typeface="Arial" panose="020B0604020202020204" pitchFamily="34" charset="0"/>
              </a:rPr>
              <a:t>	</a:t>
            </a:r>
            <a:r>
              <a:rPr lang="zh-CN" altLang="en-US">
                <a:latin typeface="Arial" panose="020B0604020202020204" pitchFamily="34" charset="0"/>
              </a:rPr>
              <a:t>智能化</a:t>
            </a:r>
            <a:r>
              <a:rPr lang="en-US" altLang="zh-CN">
                <a:latin typeface="Arial" panose="020B0604020202020204" pitchFamily="34" charset="0"/>
              </a:rPr>
              <a:t>/AIoT</a:t>
            </a:r>
            <a:r>
              <a:rPr lang="zh-CN" altLang="en-US">
                <a:latin typeface="Arial" panose="020B0604020202020204" pitchFamily="34" charset="0"/>
              </a:rPr>
              <a:t>驱动</a:t>
            </a:r>
            <a:endParaRPr lang="zh-CN" altLang="en-US">
              <a:latin typeface="Arial" panose="020B0604020202020204" pitchFamily="34" charset="0"/>
            </a:endParaRPr>
          </a:p>
          <a:p>
            <a:r>
              <a:rPr lang="zh-CN" altLang="en-US">
                <a:latin typeface="Arial" panose="020B0604020202020204" pitchFamily="34" charset="0"/>
              </a:rPr>
              <a:t>中国市场</a:t>
            </a:r>
            <a:r>
              <a:rPr lang="en-US" altLang="zh-CN">
                <a:latin typeface="Arial" panose="020B0604020202020204" pitchFamily="34" charset="0"/>
              </a:rPr>
              <a:t>	2023</a:t>
            </a:r>
            <a:r>
              <a:rPr lang="zh-CN" altLang="en-US">
                <a:latin typeface="Arial" panose="020B0604020202020204" pitchFamily="34" charset="0"/>
              </a:rPr>
              <a:t>年嵌入式系统规模</a:t>
            </a:r>
            <a:r>
              <a:rPr lang="en-US" altLang="zh-CN">
                <a:latin typeface="Arial" panose="020B0604020202020204" pitchFamily="34" charset="0"/>
              </a:rPr>
              <a:t>10310</a:t>
            </a:r>
            <a:r>
              <a:rPr lang="zh-CN" altLang="en-US">
                <a:latin typeface="Arial" panose="020B0604020202020204" pitchFamily="34" charset="0"/>
              </a:rPr>
              <a:t>亿元</a:t>
            </a:r>
            <a:r>
              <a:rPr lang="en-US" altLang="zh-CN">
                <a:latin typeface="Arial" panose="020B0604020202020204" pitchFamily="34" charset="0"/>
              </a:rPr>
              <a:t>	</a:t>
            </a:r>
            <a:r>
              <a:rPr lang="zh-CN" altLang="en-US">
                <a:latin typeface="Arial" panose="020B0604020202020204" pitchFamily="34" charset="0"/>
              </a:rPr>
              <a:t>软件占比超</a:t>
            </a:r>
            <a:r>
              <a:rPr lang="en-US" altLang="zh-CN">
                <a:latin typeface="Arial" panose="020B0604020202020204" pitchFamily="34" charset="0"/>
              </a:rPr>
              <a:t>90%</a:t>
            </a:r>
            <a:endParaRPr lang="en-US" altLang="zh-CN">
              <a:latin typeface="Arial" panose="020B0604020202020204" pitchFamily="34" charset="0"/>
            </a:endParaRPr>
          </a:p>
          <a:p>
            <a:r>
              <a:rPr lang="zh-CN" altLang="en-US">
                <a:latin typeface="Arial" panose="020B0604020202020204" pitchFamily="34" charset="0"/>
              </a:rPr>
              <a:t>应用软件</a:t>
            </a:r>
            <a:r>
              <a:rPr lang="en-US" altLang="zh-CN">
                <a:latin typeface="Arial" panose="020B0604020202020204" pitchFamily="34" charset="0"/>
              </a:rPr>
              <a:t>	2022</a:t>
            </a:r>
            <a:r>
              <a:rPr lang="zh-CN" altLang="en-US">
                <a:latin typeface="Arial" panose="020B0604020202020204" pitchFamily="34" charset="0"/>
              </a:rPr>
              <a:t>年收入</a:t>
            </a:r>
            <a:r>
              <a:rPr lang="en-US" altLang="zh-CN">
                <a:latin typeface="Arial" panose="020B0604020202020204" pitchFamily="34" charset="0"/>
              </a:rPr>
              <a:t>1706.2</a:t>
            </a:r>
            <a:r>
              <a:rPr lang="zh-CN" altLang="en-US">
                <a:latin typeface="Arial" panose="020B0604020202020204" pitchFamily="34" charset="0"/>
              </a:rPr>
              <a:t>亿元</a:t>
            </a:r>
            <a:r>
              <a:rPr lang="en-US" altLang="zh-CN">
                <a:latin typeface="Arial" panose="020B0604020202020204" pitchFamily="34" charset="0"/>
              </a:rPr>
              <a:t>	</a:t>
            </a:r>
            <a:r>
              <a:rPr lang="zh-CN" altLang="en-US">
                <a:latin typeface="Arial" panose="020B0604020202020204" pitchFamily="34" charset="0"/>
              </a:rPr>
              <a:t>未来持续回升</a:t>
            </a:r>
            <a:endParaRPr lang="zh-CN" altLang="en-US">
              <a:latin typeface="Arial" panose="020B0604020202020204" pitchFamily="34" charset="0"/>
            </a:endParaRPr>
          </a:p>
        </p:txBody>
      </p:sp>
      <p:sp>
        <p:nvSpPr>
          <p:cNvPr id="8" name="文本框 7"/>
          <p:cNvSpPr txBox="1"/>
          <p:nvPr/>
        </p:nvSpPr>
        <p:spPr>
          <a:xfrm>
            <a:off x="593408" y="973773"/>
            <a:ext cx="5080000" cy="337185"/>
          </a:xfrm>
          <a:prstGeom prst="rect">
            <a:avLst/>
          </a:prstGeom>
        </p:spPr>
        <p:txBody>
          <a:bodyPr>
            <a:spAutoFit/>
          </a:bodyPr>
          <a:p>
            <a:pPr marL="0" indent="0">
              <a:spcAft>
                <a:spcPct val="60000"/>
              </a:spcAft>
            </a:pPr>
            <a:r>
              <a:rPr lang="zh-CN" altLang="en-US" sz="1600" b="1" i="0">
                <a:solidFill>
                  <a:schemeClr val="bg2"/>
                </a:solidFill>
                <a:latin typeface="quote-cjk-patch"/>
                <a:ea typeface="quote-cjk-patch"/>
              </a:rPr>
              <a:t>一、行业规模与增长</a:t>
            </a:r>
            <a:endParaRPr lang="zh-CN" altLang="en-US" sz="1600" b="1" i="0">
              <a:solidFill>
                <a:schemeClr val="bg2"/>
              </a:solidFill>
              <a:latin typeface="quote-cjk-patch"/>
              <a:ea typeface="quote-cjk-patch"/>
            </a:endParaRPr>
          </a:p>
        </p:txBody>
      </p:sp>
      <p:graphicFrame>
        <p:nvGraphicFramePr>
          <p:cNvPr id="9" name="表格 8"/>
          <p:cNvGraphicFramePr/>
          <p:nvPr/>
        </p:nvGraphicFramePr>
        <p:xfrm>
          <a:off x="593408" y="1310958"/>
          <a:ext cx="10479405" cy="1737360"/>
        </p:xfrm>
        <a:graphic>
          <a:graphicData uri="http://schemas.openxmlformats.org/drawingml/2006/table">
            <a:tbl>
              <a:tblPr>
                <a:tableStyleId>{3C2FFA5D-87B4-456A-9821-1D502468CF0F}</a:tableStyleId>
              </a:tblPr>
              <a:tblGrid>
                <a:gridCol w="2248535"/>
                <a:gridCol w="4129405"/>
                <a:gridCol w="4101465"/>
              </a:tblGrid>
              <a:tr h="0">
                <a:tc>
                  <a:txBody>
                    <a:bodyPr/>
                    <a:p>
                      <a:pPr algn="l"/>
                      <a:r>
                        <a:rPr lang="zh-CN" altLang="en-US" sz="1600">
                          <a:latin typeface="宋体" panose="02010600030101010101" pitchFamily="2" charset="-122"/>
                          <a:ea typeface="宋体" panose="02010600030101010101" pitchFamily="2" charset="-122"/>
                        </a:rPr>
                        <a:t>维度</a:t>
                      </a:r>
                      <a:endParaRPr lang="zh-CN" altLang="en-US" sz="1600">
                        <a:latin typeface="宋体" panose="02010600030101010101" pitchFamily="2" charset="-122"/>
                        <a:ea typeface="宋体" panose="02010600030101010101" pitchFamily="2" charset="-122"/>
                      </a:endParaRPr>
                    </a:p>
                  </a:txBody>
                  <a:tcPr marL="0" marR="95567" marT="95567" marB="95567" anchor="ctr" anchorCtr="0"/>
                </a:tc>
                <a:tc>
                  <a:txBody>
                    <a:bodyPr/>
                    <a:p>
                      <a:pPr algn="l"/>
                      <a:r>
                        <a:rPr lang="zh-CN" altLang="en-US" sz="1600">
                          <a:latin typeface="宋体" panose="02010600030101010101" pitchFamily="2" charset="-122"/>
                          <a:ea typeface="宋体" panose="02010600030101010101" pitchFamily="2" charset="-122"/>
                        </a:rPr>
                        <a:t>核心数据</a:t>
                      </a:r>
                      <a:endParaRPr lang="zh-CN" altLang="en-US" sz="1600">
                        <a:latin typeface="宋体" panose="02010600030101010101" pitchFamily="2" charset="-122"/>
                        <a:ea typeface="宋体" panose="02010600030101010101" pitchFamily="2" charset="-122"/>
                      </a:endParaRPr>
                    </a:p>
                  </a:txBody>
                  <a:tcPr marL="95567" marR="95567" marT="95567" marB="95567" anchor="ctr" anchorCtr="0"/>
                </a:tc>
                <a:tc>
                  <a:txBody>
                    <a:bodyPr/>
                    <a:p>
                      <a:pPr algn="l"/>
                      <a:r>
                        <a:rPr lang="zh-CN" altLang="en-US" sz="1600">
                          <a:latin typeface="宋体" panose="02010600030101010101" pitchFamily="2" charset="-122"/>
                          <a:ea typeface="宋体" panose="02010600030101010101" pitchFamily="2" charset="-122"/>
                        </a:rPr>
                        <a:t>增长率</a:t>
                      </a:r>
                      <a:endParaRPr lang="zh-CN" altLang="en-US" sz="1600">
                        <a:latin typeface="宋体" panose="02010600030101010101" pitchFamily="2" charset="-122"/>
                        <a:ea typeface="宋体" panose="02010600030101010101" pitchFamily="2" charset="-122"/>
                      </a:endParaRPr>
                    </a:p>
                  </a:txBody>
                  <a:tcPr marL="95567" marR="95567" marT="95567" marB="95567" anchor="ctr" anchorCtr="0"/>
                </a:tc>
              </a:tr>
              <a:tr h="0">
                <a:tc>
                  <a:txBody>
                    <a:bodyPr/>
                    <a:p>
                      <a:r>
                        <a:rPr lang="zh-CN" altLang="en-US" sz="1600">
                          <a:latin typeface="宋体" panose="02010600030101010101" pitchFamily="2" charset="-122"/>
                          <a:ea typeface="宋体" panose="02010600030101010101" pitchFamily="2" charset="-122"/>
                          <a:sym typeface="+mn-ea"/>
                        </a:rPr>
                        <a:t>中国</a:t>
                      </a:r>
                      <a:r>
                        <a:rPr lang="en-US" altLang="zh-CN" sz="1600">
                          <a:latin typeface="宋体" panose="02010600030101010101" pitchFamily="2" charset="-122"/>
                          <a:ea typeface="宋体" panose="02010600030101010101" pitchFamily="2" charset="-122"/>
                          <a:cs typeface="宋体" panose="02010600030101010101" pitchFamily="2" charset="-122"/>
                          <a:sym typeface="+mn-ea"/>
                        </a:rPr>
                        <a:t>2024</a:t>
                      </a:r>
                      <a:r>
                        <a:rPr lang="zh-CN" altLang="en-US" sz="1600">
                          <a:latin typeface="宋体" panose="02010600030101010101" pitchFamily="2" charset="-122"/>
                          <a:ea typeface="宋体" panose="02010600030101010101" pitchFamily="2" charset="-122"/>
                          <a:cs typeface="宋体" panose="02010600030101010101" pitchFamily="2" charset="-122"/>
                          <a:sym typeface="+mn-ea"/>
                        </a:rPr>
                        <a:t>年嵌入式系统软件</a:t>
                      </a:r>
                      <a:endParaRPr lang="zh-CN" altLang="en-US" sz="1600">
                        <a:latin typeface="宋体" panose="02010600030101010101" pitchFamily="2" charset="-122"/>
                        <a:ea typeface="宋体" panose="02010600030101010101" pitchFamily="2" charset="-122"/>
                      </a:endParaRPr>
                    </a:p>
                  </a:txBody>
                  <a:tcPr marL="0" marR="95567" marT="95567" marB="95567" anchor="ctr" anchorCtr="0"/>
                </a:tc>
                <a:tc>
                  <a:txBody>
                    <a:bodyPr/>
                    <a:p>
                      <a:r>
                        <a:rPr lang="zh-CN" altLang="en-US" sz="1600">
                          <a:latin typeface="宋体" panose="02010600030101010101" pitchFamily="2" charset="-122"/>
                          <a:ea typeface="宋体" panose="02010600030101010101" pitchFamily="2" charset="-122"/>
                          <a:cs typeface="宋体" panose="02010600030101010101" pitchFamily="2" charset="-122"/>
                        </a:rPr>
                        <a:t>规模</a:t>
                      </a:r>
                      <a:r>
                        <a:rPr lang="en-US" altLang="zh-CN" sz="1600">
                          <a:latin typeface="宋体" panose="02010600030101010101" pitchFamily="2" charset="-122"/>
                          <a:ea typeface="宋体" panose="02010600030101010101" pitchFamily="2" charset="-122"/>
                          <a:cs typeface="宋体" panose="02010600030101010101" pitchFamily="2" charset="-122"/>
                        </a:rPr>
                        <a:t>12378.7</a:t>
                      </a:r>
                      <a:r>
                        <a:rPr lang="zh-CN" altLang="en-US" sz="1600">
                          <a:latin typeface="宋体" panose="02010600030101010101" pitchFamily="2" charset="-122"/>
                          <a:ea typeface="宋体" panose="02010600030101010101" pitchFamily="2" charset="-122"/>
                          <a:cs typeface="宋体" panose="02010600030101010101" pitchFamily="2" charset="-122"/>
                        </a:rPr>
                        <a:t>亿元</a:t>
                      </a:r>
                      <a:endParaRPr lang="zh-CN" altLang="en-US" sz="1600">
                        <a:latin typeface="宋体" panose="02010600030101010101" pitchFamily="2" charset="-122"/>
                        <a:ea typeface="宋体" panose="02010600030101010101" pitchFamily="2" charset="-122"/>
                        <a:cs typeface="宋体" panose="02010600030101010101" pitchFamily="2" charset="-122"/>
                      </a:endParaRPr>
                    </a:p>
                  </a:txBody>
                  <a:tcPr marL="95567" marR="95567" marT="95567" marB="95567" anchor="ctr" anchorCtr="0"/>
                </a:tc>
                <a:tc>
                  <a:txBody>
                    <a:bodyPr/>
                    <a:p>
                      <a:r>
                        <a:rPr lang="en-US" altLang="zh-CN" sz="1600">
                          <a:latin typeface="宋体" panose="02010600030101010101" pitchFamily="2" charset="-122"/>
                          <a:ea typeface="宋体" panose="02010600030101010101" pitchFamily="2" charset="-122"/>
                          <a:cs typeface="宋体" panose="02010600030101010101" pitchFamily="2" charset="-122"/>
                        </a:rPr>
                        <a:t>10%</a:t>
                      </a:r>
                      <a:r>
                        <a:rPr lang="en-US" altLang="zh-CN" sz="1600">
                          <a:latin typeface="宋体" panose="02010600030101010101" pitchFamily="2" charset="-122"/>
                          <a:ea typeface="宋体" panose="02010600030101010101" pitchFamily="2" charset="-122"/>
                          <a:cs typeface="宋体" panose="02010600030101010101" pitchFamily="2" charset="-122"/>
                          <a:sym typeface="+mn-ea"/>
                        </a:rPr>
                        <a:t>+</a:t>
                      </a:r>
                      <a:endParaRPr lang="en-US" altLang="zh-CN" sz="1600">
                        <a:latin typeface="宋体" panose="02010600030101010101" pitchFamily="2" charset="-122"/>
                        <a:ea typeface="宋体" panose="02010600030101010101" pitchFamily="2" charset="-122"/>
                        <a:cs typeface="宋体" panose="02010600030101010101" pitchFamily="2" charset="-122"/>
                      </a:endParaRPr>
                    </a:p>
                  </a:txBody>
                  <a:tcPr marL="95567" marR="95567" marT="95567" marB="95567" anchor="ctr" anchorCtr="0"/>
                </a:tc>
              </a:tr>
              <a:tr h="0">
                <a:tc>
                  <a:txBody>
                    <a:bodyPr/>
                    <a:p>
                      <a:r>
                        <a:rPr lang="zh-CN" altLang="en-US" sz="1600">
                          <a:latin typeface="宋体" panose="02010600030101010101" pitchFamily="2" charset="-122"/>
                          <a:ea typeface="宋体" panose="02010600030101010101" pitchFamily="2" charset="-122"/>
                        </a:rPr>
                        <a:t>中国</a:t>
                      </a:r>
                      <a:r>
                        <a:rPr lang="en-US" altLang="zh-CN" sz="1600">
                          <a:latin typeface="宋体" panose="02010600030101010101" pitchFamily="2" charset="-122"/>
                          <a:ea typeface="宋体" panose="02010600030101010101" pitchFamily="2" charset="-122"/>
                          <a:cs typeface="宋体" panose="02010600030101010101" pitchFamily="2" charset="-122"/>
                          <a:sym typeface="+mn-ea"/>
                        </a:rPr>
                        <a:t>2023</a:t>
                      </a:r>
                      <a:r>
                        <a:rPr lang="zh-CN" altLang="en-US" sz="1600">
                          <a:latin typeface="宋体" panose="02010600030101010101" pitchFamily="2" charset="-122"/>
                          <a:ea typeface="宋体" panose="02010600030101010101" pitchFamily="2" charset="-122"/>
                          <a:cs typeface="宋体" panose="02010600030101010101" pitchFamily="2" charset="-122"/>
                          <a:sym typeface="+mn-ea"/>
                        </a:rPr>
                        <a:t>年嵌入式系统软件</a:t>
                      </a:r>
                      <a:endParaRPr lang="zh-CN" altLang="en-US" sz="1600">
                        <a:latin typeface="宋体" panose="02010600030101010101" pitchFamily="2" charset="-122"/>
                        <a:ea typeface="宋体" panose="02010600030101010101" pitchFamily="2" charset="-122"/>
                      </a:endParaRPr>
                    </a:p>
                  </a:txBody>
                  <a:tcPr marL="0" marR="95567" marT="95567" marB="95567" anchor="ctr" anchorCtr="0"/>
                </a:tc>
                <a:tc>
                  <a:txBody>
                    <a:bodyPr/>
                    <a:p>
                      <a:r>
                        <a:rPr lang="zh-CN" altLang="en-US" sz="1600">
                          <a:latin typeface="宋体" panose="02010600030101010101" pitchFamily="2" charset="-122"/>
                          <a:ea typeface="宋体" panose="02010600030101010101" pitchFamily="2" charset="-122"/>
                          <a:cs typeface="宋体" panose="02010600030101010101" pitchFamily="2" charset="-122"/>
                        </a:rPr>
                        <a:t>规模</a:t>
                      </a:r>
                      <a:r>
                        <a:rPr lang="en-US" altLang="zh-CN" sz="1600">
                          <a:latin typeface="宋体" panose="02010600030101010101" pitchFamily="2" charset="-122"/>
                          <a:ea typeface="宋体" panose="02010600030101010101" pitchFamily="2" charset="-122"/>
                          <a:cs typeface="宋体" panose="02010600030101010101" pitchFamily="2" charset="-122"/>
                        </a:rPr>
                        <a:t>10769.6</a:t>
                      </a:r>
                      <a:r>
                        <a:rPr lang="zh-CN" altLang="en-US" sz="1600">
                          <a:latin typeface="宋体" panose="02010600030101010101" pitchFamily="2" charset="-122"/>
                          <a:ea typeface="宋体" panose="02010600030101010101" pitchFamily="2" charset="-122"/>
                          <a:cs typeface="宋体" panose="02010600030101010101" pitchFamily="2" charset="-122"/>
                        </a:rPr>
                        <a:t>亿元</a:t>
                      </a:r>
                      <a:endParaRPr lang="zh-CN" altLang="en-US" sz="1600">
                        <a:latin typeface="宋体" panose="02010600030101010101" pitchFamily="2" charset="-122"/>
                        <a:ea typeface="宋体" panose="02010600030101010101" pitchFamily="2" charset="-122"/>
                        <a:cs typeface="宋体" panose="02010600030101010101" pitchFamily="2" charset="-122"/>
                      </a:endParaRPr>
                    </a:p>
                  </a:txBody>
                  <a:tcPr marL="95567" marR="95567" marT="95567" marB="95567" anchor="ctr" anchorCtr="0"/>
                </a:tc>
                <a:tc>
                  <a:txBody>
                    <a:bodyPr/>
                    <a:p>
                      <a:r>
                        <a:rPr lang="en-US" altLang="zh-CN" sz="1600">
                          <a:latin typeface="宋体" panose="02010600030101010101" pitchFamily="2" charset="-122"/>
                          <a:ea typeface="宋体" panose="02010600030101010101" pitchFamily="2" charset="-122"/>
                          <a:cs typeface="宋体" panose="02010600030101010101" pitchFamily="2" charset="-122"/>
                          <a:sym typeface="+mn-ea"/>
                        </a:rPr>
                        <a:t>10%+</a:t>
                      </a:r>
                      <a:endParaRPr lang="en-US" altLang="zh-CN" sz="1600">
                        <a:latin typeface="宋体" panose="02010600030101010101" pitchFamily="2" charset="-122"/>
                        <a:ea typeface="宋体" panose="02010600030101010101" pitchFamily="2" charset="-122"/>
                        <a:cs typeface="宋体" panose="02010600030101010101" pitchFamily="2" charset="-122"/>
                      </a:endParaRPr>
                    </a:p>
                  </a:txBody>
                  <a:tcPr marL="95567" marR="95567" marT="95567" marB="95567" anchor="ctr" anchorCtr="0"/>
                </a:tc>
              </a:tr>
            </a:tbl>
          </a:graphicData>
        </a:graphic>
      </p:graphicFrame>
      <p:sp>
        <p:nvSpPr>
          <p:cNvPr id="11" name="文本框 10"/>
          <p:cNvSpPr txBox="1"/>
          <p:nvPr/>
        </p:nvSpPr>
        <p:spPr>
          <a:xfrm>
            <a:off x="338455" y="3923665"/>
            <a:ext cx="5335270" cy="2306955"/>
          </a:xfrm>
          <a:prstGeom prst="rect">
            <a:avLst/>
          </a:prstGeom>
        </p:spPr>
        <p:txBody>
          <a:bodyPr wrap="square">
            <a:spAutoFit/>
          </a:bodyPr>
          <a:p>
            <a:pPr marL="0" indent="266700" algn="just">
              <a:spcBef>
                <a:spcPct val="0"/>
              </a:spcBef>
              <a:spcAft>
                <a:spcPct val="0"/>
              </a:spcAft>
            </a:pPr>
            <a:r>
              <a:rPr lang="zh-CN" altLang="en-US" sz="1600" b="0" i="0">
                <a:solidFill>
                  <a:srgbClr val="000000"/>
                </a:solidFill>
                <a:latin typeface="宋体" panose="02010600030101010101" pitchFamily="2" charset="-122"/>
                <a:ea typeface="宋体" panose="02010600030101010101" pitchFamily="2" charset="-122"/>
                <a:cs typeface="宋体" panose="02010600030101010101" pitchFamily="2" charset="-122"/>
              </a:rPr>
              <a:t>嵌入式软件广泛应用于多个领域，包括但不限于：</a:t>
            </a:r>
            <a:endParaRPr lang="zh-CN" altLang="en-US" sz="1600" b="0" i="0">
              <a:solidFill>
                <a:srgbClr val="000000"/>
              </a:solidFill>
              <a:latin typeface="宋体" panose="02010600030101010101" pitchFamily="2" charset="-122"/>
              <a:ea typeface="宋体" panose="02010600030101010101" pitchFamily="2" charset="-122"/>
              <a:cs typeface="宋体" panose="02010600030101010101" pitchFamily="2" charset="-122"/>
            </a:endParaRPr>
          </a:p>
          <a:p>
            <a:pPr marL="0" indent="266700" algn="just">
              <a:spcBef>
                <a:spcPct val="0"/>
              </a:spcBef>
              <a:spcAft>
                <a:spcPct val="0"/>
              </a:spcAft>
            </a:pPr>
            <a:r>
              <a:rPr lang="zh-CN" altLang="en-US" sz="1600" b="0" i="0">
                <a:solidFill>
                  <a:srgbClr val="000000"/>
                </a:solidFill>
                <a:latin typeface="宋体" panose="02010600030101010101" pitchFamily="2" charset="-122"/>
                <a:ea typeface="宋体" panose="02010600030101010101" pitchFamily="2" charset="-122"/>
                <a:cs typeface="宋体" panose="02010600030101010101" pitchFamily="2" charset="-122"/>
              </a:rPr>
              <a:t>消费电子：智能手机、智能家居设备等。</a:t>
            </a:r>
            <a:endParaRPr lang="zh-CN" altLang="en-US" sz="1600" b="0" i="0">
              <a:solidFill>
                <a:srgbClr val="000000"/>
              </a:solidFill>
              <a:latin typeface="宋体" panose="02010600030101010101" pitchFamily="2" charset="-122"/>
              <a:ea typeface="宋体" panose="02010600030101010101" pitchFamily="2" charset="-122"/>
              <a:cs typeface="宋体" panose="02010600030101010101" pitchFamily="2" charset="-122"/>
            </a:endParaRPr>
          </a:p>
          <a:p>
            <a:pPr marL="0" indent="266700" algn="just">
              <a:spcBef>
                <a:spcPct val="0"/>
              </a:spcBef>
              <a:spcAft>
                <a:spcPct val="0"/>
              </a:spcAft>
            </a:pPr>
            <a:r>
              <a:rPr lang="zh-CN" altLang="en-US" sz="1600" b="0" i="0">
                <a:solidFill>
                  <a:srgbClr val="000000"/>
                </a:solidFill>
                <a:latin typeface="宋体" panose="02010600030101010101" pitchFamily="2" charset="-122"/>
                <a:ea typeface="宋体" panose="02010600030101010101" pitchFamily="2" charset="-122"/>
                <a:cs typeface="宋体" panose="02010600030101010101" pitchFamily="2" charset="-122"/>
              </a:rPr>
              <a:t>汽车电子：自动驾驶、智能车载系统等。</a:t>
            </a:r>
            <a:endParaRPr lang="zh-CN" altLang="en-US" sz="1600" b="0" i="0">
              <a:solidFill>
                <a:srgbClr val="000000"/>
              </a:solidFill>
              <a:latin typeface="宋体" panose="02010600030101010101" pitchFamily="2" charset="-122"/>
              <a:ea typeface="宋体" panose="02010600030101010101" pitchFamily="2" charset="-122"/>
              <a:cs typeface="宋体" panose="02010600030101010101" pitchFamily="2" charset="-122"/>
            </a:endParaRPr>
          </a:p>
          <a:p>
            <a:pPr marL="0" indent="266700" algn="just">
              <a:spcBef>
                <a:spcPct val="0"/>
              </a:spcBef>
              <a:spcAft>
                <a:spcPct val="0"/>
              </a:spcAft>
            </a:pPr>
            <a:r>
              <a:rPr lang="zh-CN" altLang="en-US" sz="1600" b="0" i="0">
                <a:solidFill>
                  <a:srgbClr val="000000"/>
                </a:solidFill>
                <a:latin typeface="宋体" panose="02010600030101010101" pitchFamily="2" charset="-122"/>
                <a:ea typeface="宋体" panose="02010600030101010101" pitchFamily="2" charset="-122"/>
                <a:cs typeface="宋体" panose="02010600030101010101" pitchFamily="2" charset="-122"/>
              </a:rPr>
              <a:t>工业控制：自动化生产线、智能制造等。</a:t>
            </a:r>
            <a:endParaRPr lang="zh-CN" altLang="en-US" sz="1600" b="0" i="0">
              <a:solidFill>
                <a:srgbClr val="000000"/>
              </a:solidFill>
              <a:latin typeface="宋体" panose="02010600030101010101" pitchFamily="2" charset="-122"/>
              <a:ea typeface="宋体" panose="02010600030101010101" pitchFamily="2" charset="-122"/>
              <a:cs typeface="宋体" panose="02010600030101010101" pitchFamily="2" charset="-122"/>
            </a:endParaRPr>
          </a:p>
          <a:p>
            <a:pPr marL="0" indent="266700" algn="just">
              <a:spcBef>
                <a:spcPct val="0"/>
              </a:spcBef>
              <a:spcAft>
                <a:spcPct val="0"/>
              </a:spcAft>
            </a:pPr>
            <a:r>
              <a:rPr lang="zh-CN" altLang="en-US" sz="1600" b="0" i="0">
                <a:solidFill>
                  <a:srgbClr val="000000"/>
                </a:solidFill>
                <a:latin typeface="宋体" panose="02010600030101010101" pitchFamily="2" charset="-122"/>
                <a:ea typeface="宋体" panose="02010600030101010101" pitchFamily="2" charset="-122"/>
                <a:cs typeface="宋体" panose="02010600030101010101" pitchFamily="2" charset="-122"/>
              </a:rPr>
              <a:t>通信设备：</a:t>
            </a:r>
            <a:r>
              <a:rPr lang="en-US" altLang="zh-CN" sz="1600" b="0" i="0">
                <a:solidFill>
                  <a:srgbClr val="000000"/>
                </a:solidFill>
                <a:latin typeface="宋体" panose="02010600030101010101" pitchFamily="2" charset="-122"/>
                <a:ea typeface="宋体" panose="02010600030101010101" pitchFamily="2" charset="-122"/>
                <a:cs typeface="宋体" panose="02010600030101010101" pitchFamily="2" charset="-122"/>
              </a:rPr>
              <a:t>5G</a:t>
            </a:r>
            <a:r>
              <a:rPr lang="zh-CN" altLang="en-US" sz="1600" b="0" i="0">
                <a:solidFill>
                  <a:srgbClr val="000000"/>
                </a:solidFill>
                <a:latin typeface="宋体" panose="02010600030101010101" pitchFamily="2" charset="-122"/>
                <a:ea typeface="宋体" panose="02010600030101010101" pitchFamily="2" charset="-122"/>
                <a:cs typeface="宋体" panose="02010600030101010101" pitchFamily="2" charset="-122"/>
              </a:rPr>
              <a:t>基站、物联网设备等。</a:t>
            </a:r>
            <a:endParaRPr lang="zh-CN" altLang="en-US" sz="1600" b="0" i="0">
              <a:solidFill>
                <a:srgbClr val="000000"/>
              </a:solidFill>
              <a:latin typeface="宋体" panose="02010600030101010101" pitchFamily="2" charset="-122"/>
              <a:ea typeface="宋体" panose="02010600030101010101" pitchFamily="2" charset="-122"/>
              <a:cs typeface="宋体" panose="02010600030101010101" pitchFamily="2" charset="-122"/>
            </a:endParaRPr>
          </a:p>
          <a:p>
            <a:pPr marL="0" indent="266700" algn="just">
              <a:spcBef>
                <a:spcPct val="0"/>
              </a:spcBef>
              <a:spcAft>
                <a:spcPct val="0"/>
              </a:spcAft>
            </a:pPr>
            <a:r>
              <a:rPr lang="zh-CN" altLang="en-US" sz="1600" b="0" i="0">
                <a:solidFill>
                  <a:srgbClr val="000000"/>
                </a:solidFill>
                <a:latin typeface="宋体" panose="02010600030101010101" pitchFamily="2" charset="-122"/>
                <a:ea typeface="宋体" panose="02010600030101010101" pitchFamily="2" charset="-122"/>
                <a:cs typeface="宋体" panose="02010600030101010101" pitchFamily="2" charset="-122"/>
              </a:rPr>
              <a:t>医疗健康：远程医疗、可穿戴健康监测设备等。</a:t>
            </a:r>
            <a:endParaRPr lang="zh-CN" altLang="en-US" sz="1600" b="0" i="0">
              <a:solidFill>
                <a:srgbClr val="000000"/>
              </a:solidFill>
              <a:latin typeface="宋体" panose="02010600030101010101" pitchFamily="2" charset="-122"/>
              <a:ea typeface="宋体" panose="02010600030101010101" pitchFamily="2" charset="-122"/>
              <a:cs typeface="宋体" panose="02010600030101010101" pitchFamily="2" charset="-122"/>
            </a:endParaRPr>
          </a:p>
          <a:p>
            <a:pPr marL="0" indent="266700" algn="just">
              <a:spcBef>
                <a:spcPct val="0"/>
              </a:spcBef>
              <a:spcAft>
                <a:spcPct val="0"/>
              </a:spcAft>
            </a:pPr>
            <a:r>
              <a:rPr lang="zh-CN" altLang="en-US" sz="1600" b="0" i="0">
                <a:solidFill>
                  <a:srgbClr val="000000"/>
                </a:solidFill>
                <a:latin typeface="宋体" panose="02010600030101010101" pitchFamily="2" charset="-122"/>
                <a:ea typeface="宋体" panose="02010600030101010101" pitchFamily="2" charset="-122"/>
                <a:cs typeface="宋体" panose="02010600030101010101" pitchFamily="2" charset="-122"/>
              </a:rPr>
              <a:t>国防军工：军事装备、航空航天等。</a:t>
            </a:r>
            <a:endParaRPr lang="zh-CN" altLang="en-US" sz="1600" b="0" i="0">
              <a:solidFill>
                <a:srgbClr val="000000"/>
              </a:solidFill>
              <a:latin typeface="宋体" panose="02010600030101010101" pitchFamily="2" charset="-122"/>
              <a:ea typeface="宋体" panose="02010600030101010101" pitchFamily="2" charset="-122"/>
              <a:cs typeface="宋体" panose="02010600030101010101" pitchFamily="2" charset="-122"/>
            </a:endParaRPr>
          </a:p>
          <a:p>
            <a:pPr marL="0" indent="266700" algn="just">
              <a:spcBef>
                <a:spcPct val="0"/>
              </a:spcBef>
              <a:spcAft>
                <a:spcPct val="0"/>
              </a:spcAft>
            </a:pPr>
            <a:r>
              <a:rPr lang="zh-CN" altLang="en-US" sz="1600" b="0" i="0">
                <a:solidFill>
                  <a:srgbClr val="000000"/>
                </a:solidFill>
                <a:latin typeface="宋体" panose="02010600030101010101" pitchFamily="2" charset="-122"/>
                <a:ea typeface="宋体" panose="02010600030101010101" pitchFamily="2" charset="-122"/>
                <a:cs typeface="宋体" panose="02010600030101010101" pitchFamily="2" charset="-122"/>
              </a:rPr>
              <a:t>这些领域对嵌入式软件的需求不断增长，推动了嵌入式软件行业的快速发展。</a:t>
            </a:r>
            <a:endParaRPr lang="zh-CN" altLang="en-US" sz="1600" b="0" i="0">
              <a:solidFill>
                <a:srgbClr val="000000"/>
              </a:solidFill>
              <a:latin typeface="宋体" panose="02010600030101010101" pitchFamily="2" charset="-122"/>
              <a:ea typeface="宋体" panose="02010600030101010101" pitchFamily="2" charset="-122"/>
              <a:cs typeface="宋体" panose="02010600030101010101" pitchFamily="2" charset="-122"/>
            </a:endParaRPr>
          </a:p>
        </p:txBody>
      </p:sp>
      <p:sp>
        <p:nvSpPr>
          <p:cNvPr id="12" name="文本框 11"/>
          <p:cNvSpPr txBox="1"/>
          <p:nvPr/>
        </p:nvSpPr>
        <p:spPr>
          <a:xfrm>
            <a:off x="6246495" y="4056380"/>
            <a:ext cx="5080000" cy="2096770"/>
          </a:xfrm>
          <a:prstGeom prst="rect">
            <a:avLst/>
          </a:prstGeom>
        </p:spPr>
        <p:txBody>
          <a:bodyPr>
            <a:noAutofit/>
          </a:bodyPr>
          <a:p>
            <a:pPr marL="0">
              <a:spcBef>
                <a:spcPct val="0"/>
              </a:spcBef>
              <a:spcAft>
                <a:spcPct val="0"/>
              </a:spcAft>
              <a:buFont typeface="Arial" panose="020B0604020202020204"/>
            </a:pPr>
            <a:r>
              <a:rPr lang="zh-CN" altLang="en-US" sz="1600" b="0" i="0">
                <a:solidFill>
                  <a:srgbClr val="404040"/>
                </a:solidFill>
                <a:latin typeface="宋体" panose="02010600030101010101" pitchFamily="2" charset="-122"/>
                <a:ea typeface="宋体" panose="02010600030101010101" pitchFamily="2" charset="-122"/>
                <a:cs typeface="宋体" panose="02010600030101010101" pitchFamily="2" charset="-122"/>
              </a:rPr>
              <a:t>国际巨头：</a:t>
            </a:r>
            <a:r>
              <a:rPr lang="en-US" altLang="zh-CN" sz="1600" b="0" i="0">
                <a:solidFill>
                  <a:srgbClr val="404040"/>
                </a:solidFill>
                <a:latin typeface="宋体" panose="02010600030101010101" pitchFamily="2" charset="-122"/>
                <a:ea typeface="宋体" panose="02010600030101010101" pitchFamily="2" charset="-122"/>
                <a:cs typeface="宋体" panose="02010600030101010101" pitchFamily="2" charset="-122"/>
              </a:rPr>
              <a:t>NXP/ST/TI/Infineon</a:t>
            </a:r>
            <a:r>
              <a:rPr lang="zh-CN" altLang="en-US" sz="1600" b="0" i="0">
                <a:solidFill>
                  <a:srgbClr val="404040"/>
                </a:solidFill>
                <a:latin typeface="宋体" panose="02010600030101010101" pitchFamily="2" charset="-122"/>
                <a:ea typeface="宋体" panose="02010600030101010101" pitchFamily="2" charset="-122"/>
                <a:cs typeface="宋体" panose="02010600030101010101" pitchFamily="2" charset="-122"/>
              </a:rPr>
              <a:t>（占据汽车</a:t>
            </a:r>
            <a:r>
              <a:rPr lang="en-US" altLang="zh-CN" sz="1600" b="0" i="0">
                <a:solidFill>
                  <a:srgbClr val="404040"/>
                </a:solidFill>
                <a:latin typeface="宋体" panose="02010600030101010101" pitchFamily="2" charset="-122"/>
                <a:ea typeface="宋体" panose="02010600030101010101" pitchFamily="2" charset="-122"/>
                <a:cs typeface="宋体" panose="02010600030101010101" pitchFamily="2" charset="-122"/>
              </a:rPr>
              <a:t>/</a:t>
            </a:r>
            <a:r>
              <a:rPr lang="zh-CN" altLang="en-US" sz="1600" b="0" i="0">
                <a:solidFill>
                  <a:srgbClr val="404040"/>
                </a:solidFill>
                <a:latin typeface="宋体" panose="02010600030101010101" pitchFamily="2" charset="-122"/>
                <a:ea typeface="宋体" panose="02010600030101010101" pitchFamily="2" charset="-122"/>
                <a:cs typeface="宋体" panose="02010600030101010101" pitchFamily="2" charset="-122"/>
              </a:rPr>
              <a:t>工控高端市场）</a:t>
            </a:r>
            <a:endParaRPr lang="zh-CN" altLang="en-US" sz="1600" b="0" i="0">
              <a:solidFill>
                <a:srgbClr val="404040"/>
              </a:solidFill>
              <a:latin typeface="宋体" panose="02010600030101010101" pitchFamily="2" charset="-122"/>
              <a:ea typeface="宋体" panose="02010600030101010101" pitchFamily="2" charset="-122"/>
              <a:cs typeface="宋体" panose="02010600030101010101" pitchFamily="2" charset="-122"/>
            </a:endParaRPr>
          </a:p>
          <a:p>
            <a:pPr marL="0">
              <a:spcBef>
                <a:spcPct val="0"/>
              </a:spcBef>
              <a:spcAft>
                <a:spcPct val="0"/>
              </a:spcAft>
              <a:buFont typeface="Arial" panose="020B0604020202020204"/>
            </a:pPr>
            <a:endParaRPr lang="zh-CN" altLang="en-US" sz="1600" b="0" i="0">
              <a:solidFill>
                <a:srgbClr val="404040"/>
              </a:solidFill>
              <a:latin typeface="宋体" panose="02010600030101010101" pitchFamily="2" charset="-122"/>
              <a:ea typeface="宋体" panose="02010600030101010101" pitchFamily="2" charset="-122"/>
              <a:cs typeface="宋体" panose="02010600030101010101" pitchFamily="2" charset="-122"/>
            </a:endParaRPr>
          </a:p>
          <a:p>
            <a:pPr marL="0">
              <a:spcBef>
                <a:spcPct val="0"/>
              </a:spcBef>
              <a:spcAft>
                <a:spcPct val="0"/>
              </a:spcAft>
              <a:buFont typeface="Arial" panose="020B0604020202020204"/>
            </a:pPr>
            <a:r>
              <a:rPr lang="zh-CN" altLang="en-US" sz="1600" b="0" i="0">
                <a:solidFill>
                  <a:srgbClr val="404040"/>
                </a:solidFill>
                <a:latin typeface="宋体" panose="02010600030101010101" pitchFamily="2" charset="-122"/>
                <a:ea typeface="宋体" panose="02010600030101010101" pitchFamily="2" charset="-122"/>
                <a:cs typeface="宋体" panose="02010600030101010101" pitchFamily="2" charset="-122"/>
              </a:rPr>
              <a:t>本土龙头：华为</a:t>
            </a:r>
            <a:r>
              <a:rPr lang="en-US" altLang="zh-CN" sz="1600" b="0" i="0">
                <a:solidFill>
                  <a:srgbClr val="404040"/>
                </a:solidFill>
                <a:latin typeface="宋体" panose="02010600030101010101" pitchFamily="2" charset="-122"/>
                <a:ea typeface="宋体" panose="02010600030101010101" pitchFamily="2" charset="-122"/>
                <a:cs typeface="宋体" panose="02010600030101010101" pitchFamily="2" charset="-122"/>
              </a:rPr>
              <a:t>&amp;</a:t>
            </a:r>
            <a:r>
              <a:rPr lang="zh-CN" altLang="en-US" sz="1600" b="0" i="0">
                <a:solidFill>
                  <a:srgbClr val="404040"/>
                </a:solidFill>
                <a:latin typeface="宋体" panose="02010600030101010101" pitchFamily="2" charset="-122"/>
                <a:ea typeface="宋体" panose="02010600030101010101" pitchFamily="2" charset="-122"/>
                <a:cs typeface="宋体" panose="02010600030101010101" pitchFamily="2" charset="-122"/>
              </a:rPr>
              <a:t>海思、中兴通讯、浪潮、海康威视，以及各类机器人</a:t>
            </a:r>
            <a:r>
              <a:rPr lang="zh-CN" altLang="en-US" sz="1600" b="0" i="0">
                <a:solidFill>
                  <a:srgbClr val="404040"/>
                </a:solidFill>
                <a:latin typeface="宋体" panose="02010600030101010101" pitchFamily="2" charset="-122"/>
                <a:ea typeface="宋体" panose="02010600030101010101" pitchFamily="2" charset="-122"/>
                <a:cs typeface="宋体" panose="02010600030101010101" pitchFamily="2" charset="-122"/>
              </a:rPr>
              <a:t>公司</a:t>
            </a:r>
            <a:endParaRPr lang="zh-CN" altLang="en-US" sz="1600" b="0" i="0">
              <a:solidFill>
                <a:srgbClr val="404040"/>
              </a:solidFill>
              <a:latin typeface="宋体" panose="02010600030101010101" pitchFamily="2" charset="-122"/>
              <a:ea typeface="宋体" panose="02010600030101010101" pitchFamily="2" charset="-122"/>
              <a:cs typeface="宋体" panose="02010600030101010101" pitchFamily="2" charset="-122"/>
            </a:endParaRPr>
          </a:p>
          <a:p>
            <a:pPr marL="0" indent="0">
              <a:spcBef>
                <a:spcPct val="0"/>
              </a:spcBef>
              <a:spcAft>
                <a:spcPct val="0"/>
              </a:spcAft>
            </a:pPr>
            <a:endParaRPr lang="zh-CN" altLang="en-US" sz="1600" b="0" i="0">
              <a:solidFill>
                <a:srgbClr val="404040"/>
              </a:solidFill>
              <a:latin typeface="宋体" panose="02010600030101010101" pitchFamily="2" charset="-122"/>
              <a:ea typeface="宋体" panose="02010600030101010101" pitchFamily="2" charset="-122"/>
              <a:cs typeface="宋体" panose="02010600030101010101" pitchFamily="2" charset="-122"/>
            </a:endParaRPr>
          </a:p>
        </p:txBody>
      </p:sp>
      <p:sp>
        <p:nvSpPr>
          <p:cNvPr id="13" name="文本框 12"/>
          <p:cNvSpPr txBox="1"/>
          <p:nvPr/>
        </p:nvSpPr>
        <p:spPr>
          <a:xfrm>
            <a:off x="338455" y="3601085"/>
            <a:ext cx="2489835" cy="337185"/>
          </a:xfrm>
          <a:prstGeom prst="rect">
            <a:avLst/>
          </a:prstGeom>
          <a:noFill/>
        </p:spPr>
        <p:txBody>
          <a:bodyPr wrap="square" rtlCol="0" anchor="t">
            <a:spAutoFit/>
          </a:bodyPr>
          <a:p>
            <a:pPr marL="0" indent="266700" algn="just">
              <a:spcBef>
                <a:spcPct val="0"/>
              </a:spcBef>
              <a:spcAft>
                <a:spcPct val="0"/>
              </a:spcAft>
            </a:pPr>
            <a:r>
              <a:rPr lang="zh-CN" altLang="en-US" sz="1600" b="1">
                <a:solidFill>
                  <a:srgbClr val="000000"/>
                </a:solidFill>
                <a:latin typeface="微软雅黑" panose="020B0503020204020204" charset="-122"/>
                <a:ea typeface="微软雅黑" panose="020B0503020204020204" charset="-122"/>
                <a:sym typeface="+mn-ea"/>
              </a:rPr>
              <a:t>二、应用领域</a:t>
            </a:r>
            <a:endParaRPr lang="zh-CN" altLang="en-US" sz="1600" b="1">
              <a:solidFill>
                <a:srgbClr val="000000"/>
              </a:solidFill>
              <a:latin typeface="微软雅黑" panose="020B0503020204020204" charset="-122"/>
              <a:ea typeface="微软雅黑" panose="020B0503020204020204" charset="-122"/>
              <a:sym typeface="+mn-ea"/>
            </a:endParaRPr>
          </a:p>
        </p:txBody>
      </p:sp>
      <p:sp>
        <p:nvSpPr>
          <p:cNvPr id="14" name="文本框 13"/>
          <p:cNvSpPr txBox="1"/>
          <p:nvPr/>
        </p:nvSpPr>
        <p:spPr>
          <a:xfrm>
            <a:off x="6246495" y="3719195"/>
            <a:ext cx="2489835" cy="337185"/>
          </a:xfrm>
          <a:prstGeom prst="rect">
            <a:avLst/>
          </a:prstGeom>
          <a:noFill/>
        </p:spPr>
        <p:txBody>
          <a:bodyPr wrap="square" rtlCol="0" anchor="t">
            <a:spAutoFit/>
          </a:bodyPr>
          <a:p>
            <a:pPr marL="0" indent="266700" algn="just">
              <a:spcBef>
                <a:spcPct val="0"/>
              </a:spcBef>
              <a:spcAft>
                <a:spcPct val="0"/>
              </a:spcAft>
            </a:pPr>
            <a:r>
              <a:rPr lang="zh-CN" altLang="en-US" sz="1600" b="1">
                <a:solidFill>
                  <a:srgbClr val="000000"/>
                </a:solidFill>
                <a:latin typeface="微软雅黑" panose="020B0503020204020204" charset="-122"/>
                <a:ea typeface="微软雅黑" panose="020B0503020204020204" charset="-122"/>
                <a:sym typeface="+mn-ea"/>
              </a:rPr>
              <a:t>三、局</a:t>
            </a:r>
            <a:r>
              <a:rPr lang="zh-CN" altLang="en-US" sz="1600" b="1">
                <a:solidFill>
                  <a:srgbClr val="000000"/>
                </a:solidFill>
                <a:latin typeface="微软雅黑" panose="020B0503020204020204" charset="-122"/>
                <a:ea typeface="微软雅黑" panose="020B0503020204020204" charset="-122"/>
                <a:sym typeface="+mn-ea"/>
              </a:rPr>
              <a:t>势</a:t>
            </a:r>
            <a:endParaRPr lang="zh-CN" altLang="en-US" sz="1600" b="1">
              <a:solidFill>
                <a:srgbClr val="000000"/>
              </a:solidFill>
              <a:latin typeface="微软雅黑" panose="020B0503020204020204" charset="-122"/>
              <a:ea typeface="微软雅黑" panose="020B0503020204020204" charset="-122"/>
              <a:sym typeface="+mn-ea"/>
            </a:endParaRPr>
          </a:p>
        </p:txBody>
      </p:sp>
      <p:sp>
        <p:nvSpPr>
          <p:cNvPr id="3" name="文本框 2"/>
          <p:cNvSpPr txBox="1"/>
          <p:nvPr/>
        </p:nvSpPr>
        <p:spPr>
          <a:xfrm>
            <a:off x="593725" y="3231515"/>
            <a:ext cx="10479405" cy="368300"/>
          </a:xfrm>
          <a:prstGeom prst="rect">
            <a:avLst/>
          </a:prstGeom>
          <a:noFill/>
        </p:spPr>
        <p:txBody>
          <a:bodyPr wrap="square" rtlCol="0">
            <a:spAutoFit/>
          </a:bodyPr>
          <a:p>
            <a:r>
              <a:rPr lang="en-US" altLang="zh-CN">
                <a:solidFill>
                  <a:schemeClr val="bg2"/>
                </a:solidFill>
              </a:rPr>
              <a:t>2025-2030</a:t>
            </a:r>
            <a:r>
              <a:rPr lang="zh-CN" altLang="en-US">
                <a:solidFill>
                  <a:schemeClr val="bg2"/>
                </a:solidFill>
              </a:rPr>
              <a:t>年复合增长率预计达</a:t>
            </a:r>
            <a:r>
              <a:rPr lang="en-US" altLang="zh-CN">
                <a:solidFill>
                  <a:schemeClr val="bg2"/>
                </a:solidFill>
              </a:rPr>
              <a:t>10%-12%</a:t>
            </a:r>
            <a:r>
              <a:rPr lang="zh-CN" altLang="en-US">
                <a:solidFill>
                  <a:schemeClr val="bg2"/>
                </a:solidFill>
              </a:rPr>
              <a:t>，</a:t>
            </a:r>
            <a:r>
              <a:rPr lang="en-US" altLang="zh-CN">
                <a:solidFill>
                  <a:schemeClr val="bg2"/>
                </a:solidFill>
              </a:rPr>
              <a:t>2030</a:t>
            </a:r>
            <a:r>
              <a:rPr lang="zh-CN" altLang="en-US">
                <a:solidFill>
                  <a:schemeClr val="bg2"/>
                </a:solidFill>
              </a:rPr>
              <a:t>年市场规模有望突破</a:t>
            </a:r>
            <a:r>
              <a:rPr lang="en-US" altLang="zh-CN">
                <a:solidFill>
                  <a:schemeClr val="bg2"/>
                </a:solidFill>
              </a:rPr>
              <a:t>2</a:t>
            </a:r>
            <a:r>
              <a:rPr lang="zh-CN" altLang="en-US">
                <a:solidFill>
                  <a:schemeClr val="bg2"/>
                </a:solidFill>
              </a:rPr>
              <a:t>万亿元。</a:t>
            </a:r>
            <a:endParaRPr lang="zh-CN" altLang="en-US">
              <a:solidFill>
                <a:schemeClr val="bg2"/>
              </a:solidFill>
            </a:endParaRPr>
          </a:p>
        </p:txBody>
      </p:sp>
    </p:spTree>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r>
              <a:rPr lang="zh-CN" altLang="en-US" b="1" spc="300" dirty="0">
                <a:solidFill>
                  <a:schemeClr val="tx1"/>
                </a:solidFill>
                <a:latin typeface="+mj-ea"/>
                <a:ea typeface="+mj-ea"/>
                <a:sym typeface="+mn-ea"/>
              </a:rPr>
              <a:t>软件层</a:t>
            </a:r>
            <a:endParaRPr lang="zh-CN" altLang="en-US" b="1" spc="300" dirty="0">
              <a:solidFill>
                <a:schemeClr val="tx1"/>
              </a:solidFill>
              <a:latin typeface="+mj-ea"/>
              <a:ea typeface="+mj-ea"/>
              <a:sym typeface="+mn-ea"/>
            </a:endParaRPr>
          </a:p>
        </p:txBody>
      </p:sp>
      <p:sp>
        <p:nvSpPr>
          <p:cNvPr id="41986" name="文本框 2"/>
          <p:cNvSpPr txBox="1"/>
          <p:nvPr/>
        </p:nvSpPr>
        <p:spPr>
          <a:xfrm>
            <a:off x="593725" y="860425"/>
            <a:ext cx="4062413" cy="368300"/>
          </a:xfrm>
          <a:prstGeom prst="rect">
            <a:avLst/>
          </a:prstGeom>
          <a:noFill/>
          <a:ln w="9525">
            <a:noFill/>
          </a:ln>
        </p:spPr>
        <p:txBody>
          <a:bodyPr wrap="square" anchor="t" anchorCtr="0">
            <a:spAutoFit/>
          </a:bodyPr>
          <a:p>
            <a:endParaRPr lang="zh-CN" altLang="en-US">
              <a:latin typeface="Arial" panose="020B0604020202020204" pitchFamily="34" charset="0"/>
            </a:endParaRPr>
          </a:p>
        </p:txBody>
      </p:sp>
      <p:pic>
        <p:nvPicPr>
          <p:cNvPr id="2" name="图片 1"/>
          <p:cNvPicPr>
            <a:picLocks noChangeAspect="1"/>
          </p:cNvPicPr>
          <p:nvPr/>
        </p:nvPicPr>
        <p:blipFill>
          <a:blip r:embed="rId1"/>
          <a:stretch>
            <a:fillRect/>
          </a:stretch>
        </p:blipFill>
        <p:spPr>
          <a:xfrm>
            <a:off x="1580515" y="777240"/>
            <a:ext cx="8632825" cy="3258185"/>
          </a:xfrm>
          <a:prstGeom prst="rect">
            <a:avLst/>
          </a:prstGeom>
        </p:spPr>
      </p:pic>
      <p:sp>
        <p:nvSpPr>
          <p:cNvPr id="3" name="文本框 2"/>
          <p:cNvSpPr txBox="1"/>
          <p:nvPr/>
        </p:nvSpPr>
        <p:spPr>
          <a:xfrm>
            <a:off x="848678" y="3907473"/>
            <a:ext cx="5080000" cy="306705"/>
          </a:xfrm>
          <a:prstGeom prst="rect">
            <a:avLst/>
          </a:prstGeom>
        </p:spPr>
        <p:txBody>
          <a:bodyPr>
            <a:spAutoFit/>
          </a:bodyPr>
          <a:p>
            <a:pPr marL="0" indent="0">
              <a:spcAft>
                <a:spcPct val="60000"/>
              </a:spcAft>
            </a:pPr>
            <a:r>
              <a:rPr lang="en-US" altLang="zh-CN" sz="1400" b="0" i="0">
                <a:solidFill>
                  <a:schemeClr val="bg2"/>
                </a:solidFill>
                <a:latin typeface="宋体" panose="02010600030101010101" pitchFamily="2" charset="-122"/>
                <a:ea typeface="宋体" panose="02010600030101010101" pitchFamily="2" charset="-122"/>
                <a:cs typeface="宋体" panose="02010600030101010101" pitchFamily="2" charset="-122"/>
              </a:rPr>
              <a:t>RISC</a:t>
            </a:r>
            <a:r>
              <a:rPr lang="zh-CN" altLang="en-US" sz="1400" b="0" i="0">
                <a:solidFill>
                  <a:schemeClr val="bg2"/>
                </a:solidFill>
                <a:latin typeface="宋体" panose="02010600030101010101" pitchFamily="2" charset="-122"/>
                <a:ea typeface="宋体" panose="02010600030101010101" pitchFamily="2" charset="-122"/>
                <a:cs typeface="宋体" panose="02010600030101010101" pitchFamily="2" charset="-122"/>
              </a:rPr>
              <a:t>（精简指令集）</a:t>
            </a:r>
            <a:endParaRPr lang="zh-CN" altLang="en-US" sz="1400" b="0" i="0">
              <a:solidFill>
                <a:schemeClr val="bg2"/>
              </a:solidFill>
              <a:latin typeface="宋体" panose="02010600030101010101" pitchFamily="2" charset="-122"/>
              <a:ea typeface="宋体" panose="02010600030101010101" pitchFamily="2" charset="-122"/>
              <a:cs typeface="宋体" panose="02010600030101010101" pitchFamily="2" charset="-122"/>
            </a:endParaRPr>
          </a:p>
        </p:txBody>
      </p:sp>
      <p:graphicFrame>
        <p:nvGraphicFramePr>
          <p:cNvPr id="4" name="表格 3"/>
          <p:cNvGraphicFramePr/>
          <p:nvPr/>
        </p:nvGraphicFramePr>
        <p:xfrm>
          <a:off x="848678" y="4244658"/>
          <a:ext cx="10479405" cy="0"/>
        </p:xfrm>
        <a:graphic>
          <a:graphicData uri="http://schemas.openxmlformats.org/drawingml/2006/table">
            <a:tbl>
              <a:tblPr/>
              <a:tblGrid>
                <a:gridCol w="3493135"/>
                <a:gridCol w="3493135"/>
                <a:gridCol w="3493135"/>
              </a:tblGrid>
              <a:tr h="0">
                <a:tc>
                  <a:txBody>
                    <a:bodyPr/>
                    <a:p>
                      <a:pPr algn="l"/>
                      <a:r>
                        <a:rPr lang="zh-CN" altLang="en-US" sz="1400" b="0">
                          <a:solidFill>
                            <a:schemeClr val="bg2"/>
                          </a:solidFill>
                          <a:latin typeface="宋体" panose="02010600030101010101" pitchFamily="2" charset="-122"/>
                          <a:ea typeface="宋体" panose="02010600030101010101" pitchFamily="2" charset="-122"/>
                        </a:rPr>
                        <a:t>架构</a:t>
                      </a:r>
                      <a:endParaRPr lang="zh-CN" altLang="en-US" sz="1400" b="0">
                        <a:solidFill>
                          <a:schemeClr val="bg2"/>
                        </a:solidFill>
                        <a:latin typeface="宋体" panose="02010600030101010101" pitchFamily="2" charset="-122"/>
                        <a:ea typeface="宋体" panose="02010600030101010101" pitchFamily="2" charset="-122"/>
                      </a:endParaRPr>
                    </a:p>
                  </a:txBody>
                  <a:tcPr marL="0" marR="95567" marT="95567" marB="95567" anchor="ctr" anchorCtr="0">
                    <a:lnL>
                      <a:noFill/>
                    </a:lnL>
                    <a:lnR>
                      <a:noFill/>
                    </a:lnR>
                    <a:lnT>
                      <a:noFill/>
                    </a:lnT>
                    <a:lnB>
                      <a:noFill/>
                    </a:lnB>
                    <a:noFill/>
                  </a:tcPr>
                </a:tc>
                <a:tc>
                  <a:txBody>
                    <a:bodyPr/>
                    <a:p>
                      <a:pPr algn="l"/>
                      <a:r>
                        <a:rPr lang="zh-CN" altLang="en-US" sz="1400" b="0">
                          <a:solidFill>
                            <a:schemeClr val="bg2"/>
                          </a:solidFill>
                          <a:latin typeface="宋体" panose="02010600030101010101" pitchFamily="2" charset="-122"/>
                          <a:ea typeface="宋体" panose="02010600030101010101" pitchFamily="2" charset="-122"/>
                        </a:rPr>
                        <a:t>技术特点</a:t>
                      </a:r>
                      <a:endParaRPr lang="zh-CN" altLang="en-US" sz="1400" b="0">
                        <a:solidFill>
                          <a:schemeClr val="bg2"/>
                        </a:solidFill>
                        <a:latin typeface="宋体" panose="02010600030101010101" pitchFamily="2" charset="-122"/>
                        <a:ea typeface="宋体" panose="02010600030101010101" pitchFamily="2" charset="-122"/>
                      </a:endParaRPr>
                    </a:p>
                  </a:txBody>
                  <a:tcPr marL="95567" marR="95567" marT="95567" marB="95567" anchor="ctr" anchorCtr="0">
                    <a:lnL>
                      <a:noFill/>
                    </a:lnL>
                    <a:lnR>
                      <a:noFill/>
                    </a:lnR>
                    <a:lnT>
                      <a:noFill/>
                    </a:lnT>
                    <a:lnB>
                      <a:noFill/>
                    </a:lnB>
                    <a:noFill/>
                  </a:tcPr>
                </a:tc>
                <a:tc>
                  <a:txBody>
                    <a:bodyPr/>
                    <a:p>
                      <a:pPr algn="l"/>
                      <a:r>
                        <a:rPr lang="zh-CN" altLang="en-US" sz="1400" b="0">
                          <a:solidFill>
                            <a:schemeClr val="bg2"/>
                          </a:solidFill>
                          <a:latin typeface="宋体" panose="02010600030101010101" pitchFamily="2" charset="-122"/>
                          <a:ea typeface="宋体" panose="02010600030101010101" pitchFamily="2" charset="-122"/>
                        </a:rPr>
                        <a:t>嵌入式场景</a:t>
                      </a:r>
                      <a:endParaRPr lang="zh-CN" altLang="en-US" sz="1400" b="0">
                        <a:solidFill>
                          <a:schemeClr val="bg2"/>
                        </a:solidFill>
                        <a:latin typeface="宋体" panose="02010600030101010101" pitchFamily="2" charset="-122"/>
                        <a:ea typeface="宋体" panose="02010600030101010101" pitchFamily="2" charset="-122"/>
                      </a:endParaRPr>
                    </a:p>
                  </a:txBody>
                  <a:tcPr marL="95567" marR="95567" marT="95567" marB="95567" anchor="ctr" anchorCtr="0">
                    <a:lnL>
                      <a:noFill/>
                    </a:lnL>
                    <a:lnR>
                      <a:noFill/>
                    </a:lnR>
                    <a:lnT>
                      <a:noFill/>
                    </a:lnT>
                    <a:lnB>
                      <a:noFill/>
                    </a:lnB>
                    <a:noFill/>
                  </a:tcPr>
                </a:tc>
              </a:tr>
              <a:tr h="0">
                <a:tc>
                  <a:txBody>
                    <a:bodyPr/>
                    <a:p>
                      <a:r>
                        <a:rPr lang="en-US" altLang="zh-CN" sz="1400" b="0">
                          <a:solidFill>
                            <a:schemeClr val="bg2"/>
                          </a:solidFill>
                          <a:latin typeface="宋体" panose="02010600030101010101" pitchFamily="2" charset="-122"/>
                          <a:ea typeface="宋体" panose="02010600030101010101" pitchFamily="2" charset="-122"/>
                        </a:rPr>
                        <a:t>ARM</a:t>
                      </a:r>
                      <a:r>
                        <a:rPr lang="zh-CN" altLang="en-US" sz="1400" b="0">
                          <a:solidFill>
                            <a:schemeClr val="bg2"/>
                          </a:solidFill>
                          <a:latin typeface="宋体" panose="02010600030101010101" pitchFamily="2" charset="-122"/>
                          <a:ea typeface="宋体" panose="02010600030101010101" pitchFamily="2" charset="-122"/>
                        </a:rPr>
                        <a:t>（</a:t>
                      </a:r>
                      <a:r>
                        <a:rPr lang="zh-CN" altLang="en-US" sz="1400" b="0">
                          <a:solidFill>
                            <a:srgbClr val="FF0000"/>
                          </a:solidFill>
                          <a:latin typeface="宋体" panose="02010600030101010101" pitchFamily="2" charset="-122"/>
                          <a:ea typeface="宋体" panose="02010600030101010101" pitchFamily="2" charset="-122"/>
                        </a:rPr>
                        <a:t>应用最广泛</a:t>
                      </a:r>
                      <a:r>
                        <a:rPr lang="zh-CN" altLang="en-US" sz="1400" b="0">
                          <a:solidFill>
                            <a:schemeClr val="bg2"/>
                          </a:solidFill>
                          <a:latin typeface="宋体" panose="02010600030101010101" pitchFamily="2" charset="-122"/>
                          <a:ea typeface="宋体" panose="02010600030101010101" pitchFamily="2" charset="-122"/>
                        </a:rPr>
                        <a:t>）</a:t>
                      </a:r>
                      <a:endParaRPr lang="zh-CN" altLang="en-US" sz="1400" b="0">
                        <a:solidFill>
                          <a:schemeClr val="bg2"/>
                        </a:solidFill>
                        <a:latin typeface="宋体" panose="02010600030101010101" pitchFamily="2" charset="-122"/>
                        <a:ea typeface="宋体" panose="02010600030101010101" pitchFamily="2" charset="-122"/>
                      </a:endParaRPr>
                    </a:p>
                  </a:txBody>
                  <a:tcPr marL="0" marR="95567" marT="95567" marB="95567" anchor="ctr" anchorCtr="0">
                    <a:lnL>
                      <a:noFill/>
                    </a:lnL>
                    <a:lnR>
                      <a:noFill/>
                    </a:lnR>
                    <a:lnT>
                      <a:noFill/>
                    </a:lnT>
                    <a:lnB>
                      <a:noFill/>
                    </a:lnB>
                    <a:noFill/>
                  </a:tcPr>
                </a:tc>
                <a:tc>
                  <a:txBody>
                    <a:bodyPr/>
                    <a:p>
                      <a:r>
                        <a:rPr lang="en-US" altLang="zh-CN" sz="1400">
                          <a:solidFill>
                            <a:schemeClr val="bg2"/>
                          </a:solidFill>
                          <a:latin typeface="宋体" panose="02010600030101010101" pitchFamily="2" charset="-122"/>
                          <a:ea typeface="宋体" panose="02010600030101010101" pitchFamily="2" charset="-122"/>
                          <a:cs typeface="宋体" panose="02010600030101010101" pitchFamily="2" charset="-122"/>
                        </a:rPr>
                        <a:t>Thumb-2</a:t>
                      </a:r>
                      <a:r>
                        <a:rPr lang="zh-CN" altLang="en-US" sz="1400">
                          <a:solidFill>
                            <a:schemeClr val="bg2"/>
                          </a:solidFill>
                          <a:latin typeface="宋体" panose="02010600030101010101" pitchFamily="2" charset="-122"/>
                          <a:ea typeface="宋体" panose="02010600030101010101" pitchFamily="2" charset="-122"/>
                          <a:cs typeface="宋体" panose="02010600030101010101" pitchFamily="2" charset="-122"/>
                        </a:rPr>
                        <a:t>指令集（</a:t>
                      </a:r>
                      <a:r>
                        <a:rPr lang="en-US" altLang="zh-CN" sz="1400">
                          <a:solidFill>
                            <a:schemeClr val="bg2"/>
                          </a:solidFill>
                          <a:latin typeface="宋体" panose="02010600030101010101" pitchFamily="2" charset="-122"/>
                          <a:ea typeface="宋体" panose="02010600030101010101" pitchFamily="2" charset="-122"/>
                          <a:cs typeface="宋体" panose="02010600030101010101" pitchFamily="2" charset="-122"/>
                        </a:rPr>
                        <a:t>16/32</a:t>
                      </a:r>
                      <a:r>
                        <a:rPr lang="zh-CN" altLang="en-US" sz="1400">
                          <a:solidFill>
                            <a:schemeClr val="bg2"/>
                          </a:solidFill>
                          <a:latin typeface="宋体" panose="02010600030101010101" pitchFamily="2" charset="-122"/>
                          <a:ea typeface="宋体" panose="02010600030101010101" pitchFamily="2" charset="-122"/>
                          <a:cs typeface="宋体" panose="02010600030101010101" pitchFamily="2" charset="-122"/>
                        </a:rPr>
                        <a:t>混合）</a:t>
                      </a:r>
                      <a:endParaRPr lang="zh-CN" altLang="en-US" sz="1400">
                        <a:solidFill>
                          <a:schemeClr val="bg2"/>
                        </a:solidFill>
                        <a:latin typeface="宋体" panose="02010600030101010101" pitchFamily="2" charset="-122"/>
                        <a:ea typeface="宋体" panose="02010600030101010101" pitchFamily="2" charset="-122"/>
                        <a:cs typeface="宋体" panose="02010600030101010101" pitchFamily="2" charset="-122"/>
                      </a:endParaRPr>
                    </a:p>
                  </a:txBody>
                  <a:tcPr marL="95567" marR="95567" marT="95567" marB="95567" anchor="ctr" anchorCtr="0">
                    <a:lnL>
                      <a:noFill/>
                    </a:lnL>
                    <a:lnR>
                      <a:noFill/>
                    </a:lnR>
                    <a:lnT>
                      <a:noFill/>
                    </a:lnT>
                    <a:lnB>
                      <a:noFill/>
                    </a:lnB>
                    <a:noFill/>
                  </a:tcPr>
                </a:tc>
                <a:tc>
                  <a:txBody>
                    <a:bodyPr/>
                    <a:p>
                      <a:r>
                        <a:rPr lang="en-US" altLang="zh-CN" sz="1400">
                          <a:solidFill>
                            <a:schemeClr val="bg2"/>
                          </a:solidFill>
                          <a:latin typeface="宋体" panose="02010600030101010101" pitchFamily="2" charset="-122"/>
                          <a:ea typeface="宋体" panose="02010600030101010101" pitchFamily="2" charset="-122"/>
                          <a:cs typeface="宋体" panose="02010600030101010101" pitchFamily="2" charset="-122"/>
                        </a:rPr>
                        <a:t>STM32</a:t>
                      </a:r>
                      <a:r>
                        <a:rPr lang="zh-CN" altLang="en-US" sz="1400">
                          <a:solidFill>
                            <a:schemeClr val="bg2"/>
                          </a:solidFill>
                          <a:latin typeface="宋体" panose="02010600030101010101" pitchFamily="2" charset="-122"/>
                          <a:ea typeface="宋体" panose="02010600030101010101" pitchFamily="2" charset="-122"/>
                          <a:cs typeface="宋体" panose="02010600030101010101" pitchFamily="2" charset="-122"/>
                        </a:rPr>
                        <a:t>（</a:t>
                      </a:r>
                      <a:r>
                        <a:rPr lang="en-US" altLang="zh-CN" sz="1400">
                          <a:solidFill>
                            <a:schemeClr val="bg2"/>
                          </a:solidFill>
                          <a:latin typeface="宋体" panose="02010600030101010101" pitchFamily="2" charset="-122"/>
                          <a:ea typeface="宋体" panose="02010600030101010101" pitchFamily="2" charset="-122"/>
                          <a:cs typeface="宋体" panose="02010600030101010101" pitchFamily="2" charset="-122"/>
                        </a:rPr>
                        <a:t>Cortex-M</a:t>
                      </a:r>
                      <a:r>
                        <a:rPr lang="zh-CN" altLang="en-US" sz="1400">
                          <a:solidFill>
                            <a:schemeClr val="bg2"/>
                          </a:solidFill>
                          <a:latin typeface="宋体" panose="02010600030101010101" pitchFamily="2" charset="-122"/>
                          <a:ea typeface="宋体" panose="02010600030101010101" pitchFamily="2" charset="-122"/>
                          <a:cs typeface="宋体" panose="02010600030101010101" pitchFamily="2" charset="-122"/>
                        </a:rPr>
                        <a:t>系列）</a:t>
                      </a:r>
                      <a:endParaRPr lang="zh-CN" altLang="en-US" sz="1400">
                        <a:solidFill>
                          <a:schemeClr val="bg2"/>
                        </a:solidFill>
                        <a:latin typeface="宋体" panose="02010600030101010101" pitchFamily="2" charset="-122"/>
                        <a:ea typeface="宋体" panose="02010600030101010101" pitchFamily="2" charset="-122"/>
                        <a:cs typeface="宋体" panose="02010600030101010101" pitchFamily="2" charset="-122"/>
                      </a:endParaRPr>
                    </a:p>
                  </a:txBody>
                  <a:tcPr marL="95567" marR="95567" marT="95567" marB="95567" anchor="ctr" anchorCtr="0">
                    <a:lnL>
                      <a:noFill/>
                    </a:lnL>
                    <a:lnR>
                      <a:noFill/>
                    </a:lnR>
                    <a:lnT>
                      <a:noFill/>
                    </a:lnT>
                    <a:lnB>
                      <a:noFill/>
                    </a:lnB>
                    <a:noFill/>
                  </a:tcPr>
                </a:tc>
              </a:tr>
              <a:tr h="0">
                <a:tc>
                  <a:txBody>
                    <a:bodyPr/>
                    <a:p>
                      <a:r>
                        <a:rPr lang="en-US" altLang="zh-CN" sz="1400" b="0">
                          <a:solidFill>
                            <a:schemeClr val="bg2"/>
                          </a:solidFill>
                          <a:latin typeface="宋体" panose="02010600030101010101" pitchFamily="2" charset="-122"/>
                          <a:ea typeface="宋体" panose="02010600030101010101" pitchFamily="2" charset="-122"/>
                        </a:rPr>
                        <a:t>RISC-V</a:t>
                      </a:r>
                      <a:r>
                        <a:rPr lang="zh-CN" altLang="en-US" sz="1400">
                          <a:solidFill>
                            <a:schemeClr val="bg2"/>
                          </a:solidFill>
                          <a:latin typeface="宋体" panose="02010600030101010101" pitchFamily="2" charset="-122"/>
                          <a:ea typeface="宋体" panose="02010600030101010101" pitchFamily="2" charset="-122"/>
                          <a:sym typeface="+mn-ea"/>
                        </a:rPr>
                        <a:t>（</a:t>
                      </a:r>
                      <a:r>
                        <a:rPr lang="zh-CN" altLang="en-US" sz="1400">
                          <a:solidFill>
                            <a:srgbClr val="FF0000"/>
                          </a:solidFill>
                          <a:latin typeface="宋体" panose="02010600030101010101" pitchFamily="2" charset="-122"/>
                          <a:ea typeface="宋体" panose="02010600030101010101" pitchFamily="2" charset="-122"/>
                          <a:sym typeface="+mn-ea"/>
                        </a:rPr>
                        <a:t>新的开源架构，国产和</a:t>
                      </a:r>
                      <a:r>
                        <a:rPr lang="en-US" altLang="zh-CN" sz="1400">
                          <a:solidFill>
                            <a:srgbClr val="FF0000"/>
                          </a:solidFill>
                          <a:latin typeface="宋体" panose="02010600030101010101" pitchFamily="2" charset="-122"/>
                          <a:ea typeface="宋体" panose="02010600030101010101" pitchFamily="2" charset="-122"/>
                          <a:sym typeface="+mn-ea"/>
                        </a:rPr>
                        <a:t>IOT</a:t>
                      </a:r>
                      <a:r>
                        <a:rPr lang="en-US" altLang="zh-CN" sz="1400" b="0">
                          <a:solidFill>
                            <a:srgbClr val="FF0000"/>
                          </a:solidFill>
                          <a:latin typeface="宋体" panose="02010600030101010101" pitchFamily="2" charset="-122"/>
                          <a:ea typeface="宋体" panose="02010600030101010101" pitchFamily="2" charset="-122"/>
                          <a:sym typeface="+mn-ea"/>
                        </a:rPr>
                        <a:t>占比大</a:t>
                      </a:r>
                      <a:r>
                        <a:rPr lang="zh-CN" altLang="en-US" sz="1400">
                          <a:solidFill>
                            <a:schemeClr val="bg2"/>
                          </a:solidFill>
                          <a:latin typeface="宋体" panose="02010600030101010101" pitchFamily="2" charset="-122"/>
                          <a:ea typeface="宋体" panose="02010600030101010101" pitchFamily="2" charset="-122"/>
                          <a:sym typeface="+mn-ea"/>
                        </a:rPr>
                        <a:t>）</a:t>
                      </a:r>
                      <a:endParaRPr lang="en-US" altLang="zh-CN" sz="1400" b="0">
                        <a:solidFill>
                          <a:schemeClr val="bg2"/>
                        </a:solidFill>
                        <a:latin typeface="宋体" panose="02010600030101010101" pitchFamily="2" charset="-122"/>
                        <a:ea typeface="宋体" panose="02010600030101010101" pitchFamily="2" charset="-122"/>
                      </a:endParaRPr>
                    </a:p>
                  </a:txBody>
                  <a:tcPr marL="0" marR="95567" marT="95567" marB="95567" anchor="ctr" anchorCtr="0">
                    <a:lnL>
                      <a:noFill/>
                    </a:lnL>
                    <a:lnR>
                      <a:noFill/>
                    </a:lnR>
                    <a:lnT>
                      <a:noFill/>
                    </a:lnT>
                    <a:lnB>
                      <a:noFill/>
                    </a:lnB>
                    <a:noFill/>
                  </a:tcPr>
                </a:tc>
                <a:tc>
                  <a:txBody>
                    <a:bodyPr/>
                    <a:p>
                      <a:r>
                        <a:rPr lang="zh-CN" altLang="en-US" sz="1400">
                          <a:solidFill>
                            <a:schemeClr val="bg2"/>
                          </a:solidFill>
                          <a:latin typeface="宋体" panose="02010600030101010101" pitchFamily="2" charset="-122"/>
                          <a:ea typeface="宋体" panose="02010600030101010101" pitchFamily="2" charset="-122"/>
                          <a:cs typeface="宋体" panose="02010600030101010101" pitchFamily="2" charset="-122"/>
                        </a:rPr>
                        <a:t>模块化扩展（</a:t>
                      </a:r>
                      <a:r>
                        <a:rPr lang="en-US" altLang="zh-CN" sz="1400">
                          <a:solidFill>
                            <a:schemeClr val="bg2"/>
                          </a:solidFill>
                          <a:latin typeface="宋体" panose="02010600030101010101" pitchFamily="2" charset="-122"/>
                          <a:ea typeface="宋体" panose="02010600030101010101" pitchFamily="2" charset="-122"/>
                          <a:cs typeface="宋体" panose="02010600030101010101" pitchFamily="2" charset="-122"/>
                        </a:rPr>
                        <a:t>M/A/C</a:t>
                      </a:r>
                      <a:r>
                        <a:rPr lang="zh-CN" altLang="en-US" sz="1400">
                          <a:solidFill>
                            <a:schemeClr val="bg2"/>
                          </a:solidFill>
                          <a:latin typeface="宋体" panose="02010600030101010101" pitchFamily="2" charset="-122"/>
                          <a:ea typeface="宋体" panose="02010600030101010101" pitchFamily="2" charset="-122"/>
                          <a:cs typeface="宋体" panose="02010600030101010101" pitchFamily="2" charset="-122"/>
                        </a:rPr>
                        <a:t>等）</a:t>
                      </a:r>
                      <a:endParaRPr lang="zh-CN" altLang="en-US" sz="1400">
                        <a:solidFill>
                          <a:schemeClr val="bg2"/>
                        </a:solidFill>
                        <a:latin typeface="宋体" panose="02010600030101010101" pitchFamily="2" charset="-122"/>
                        <a:ea typeface="宋体" panose="02010600030101010101" pitchFamily="2" charset="-122"/>
                        <a:cs typeface="宋体" panose="02010600030101010101" pitchFamily="2" charset="-122"/>
                      </a:endParaRPr>
                    </a:p>
                  </a:txBody>
                  <a:tcPr marL="95567" marR="95567" marT="95567" marB="95567" anchor="ctr" anchorCtr="0">
                    <a:lnL>
                      <a:noFill/>
                    </a:lnL>
                    <a:lnR>
                      <a:noFill/>
                    </a:lnR>
                    <a:lnT>
                      <a:noFill/>
                    </a:lnT>
                    <a:lnB>
                      <a:noFill/>
                    </a:lnB>
                    <a:noFill/>
                  </a:tcPr>
                </a:tc>
                <a:tc>
                  <a:txBody>
                    <a:bodyPr/>
                    <a:p>
                      <a:r>
                        <a:rPr lang="en-US" altLang="zh-CN" sz="1400">
                          <a:solidFill>
                            <a:schemeClr val="bg2"/>
                          </a:solidFill>
                          <a:latin typeface="宋体" panose="02010600030101010101" pitchFamily="2" charset="-122"/>
                          <a:ea typeface="宋体" panose="02010600030101010101" pitchFamily="2" charset="-122"/>
                          <a:cs typeface="宋体" panose="02010600030101010101" pitchFamily="2" charset="-122"/>
                        </a:rPr>
                        <a:t>GD32VF103</a:t>
                      </a:r>
                      <a:r>
                        <a:rPr lang="zh-CN" altLang="en-US" sz="1400">
                          <a:solidFill>
                            <a:schemeClr val="bg2"/>
                          </a:solidFill>
                          <a:latin typeface="宋体" panose="02010600030101010101" pitchFamily="2" charset="-122"/>
                          <a:ea typeface="宋体" panose="02010600030101010101" pitchFamily="2" charset="-122"/>
                          <a:cs typeface="宋体" panose="02010600030101010101" pitchFamily="2" charset="-122"/>
                        </a:rPr>
                        <a:t>（</a:t>
                      </a:r>
                      <a:r>
                        <a:rPr lang="en-US" altLang="zh-CN" sz="1400">
                          <a:solidFill>
                            <a:schemeClr val="bg2"/>
                          </a:solidFill>
                          <a:latin typeface="宋体" panose="02010600030101010101" pitchFamily="2" charset="-122"/>
                          <a:ea typeface="宋体" panose="02010600030101010101" pitchFamily="2" charset="-122"/>
                          <a:cs typeface="宋体" panose="02010600030101010101" pitchFamily="2" charset="-122"/>
                        </a:rPr>
                        <a:t>IoT</a:t>
                      </a:r>
                      <a:r>
                        <a:rPr lang="zh-CN" altLang="en-US" sz="1400">
                          <a:solidFill>
                            <a:schemeClr val="bg2"/>
                          </a:solidFill>
                          <a:latin typeface="宋体" panose="02010600030101010101" pitchFamily="2" charset="-122"/>
                          <a:ea typeface="宋体" panose="02010600030101010101" pitchFamily="2" charset="-122"/>
                          <a:cs typeface="宋体" panose="02010600030101010101" pitchFamily="2" charset="-122"/>
                        </a:rPr>
                        <a:t>终端）</a:t>
                      </a:r>
                      <a:endParaRPr lang="zh-CN" altLang="en-US" sz="1400">
                        <a:solidFill>
                          <a:schemeClr val="bg2"/>
                        </a:solidFill>
                        <a:latin typeface="宋体" panose="02010600030101010101" pitchFamily="2" charset="-122"/>
                        <a:ea typeface="宋体" panose="02010600030101010101" pitchFamily="2" charset="-122"/>
                        <a:cs typeface="宋体" panose="02010600030101010101" pitchFamily="2" charset="-122"/>
                      </a:endParaRPr>
                    </a:p>
                  </a:txBody>
                  <a:tcPr marL="95567" marR="95567" marT="95567" marB="95567" anchor="ctr" anchorCtr="0">
                    <a:lnL>
                      <a:noFill/>
                    </a:lnL>
                    <a:lnR>
                      <a:noFill/>
                    </a:lnR>
                    <a:lnT>
                      <a:noFill/>
                    </a:lnT>
                    <a:lnB>
                      <a:noFill/>
                    </a:lnB>
                    <a:noFill/>
                  </a:tcPr>
                </a:tc>
              </a:tr>
            </a:tbl>
          </a:graphicData>
        </a:graphic>
      </p:graphicFrame>
      <p:sp>
        <p:nvSpPr>
          <p:cNvPr id="7" name="文本框 6"/>
          <p:cNvSpPr txBox="1"/>
          <p:nvPr/>
        </p:nvSpPr>
        <p:spPr>
          <a:xfrm>
            <a:off x="734378" y="5933123"/>
            <a:ext cx="5080000" cy="337185"/>
          </a:xfrm>
          <a:prstGeom prst="rect">
            <a:avLst/>
          </a:prstGeom>
        </p:spPr>
        <p:txBody>
          <a:bodyPr>
            <a:spAutoFit/>
          </a:bodyPr>
          <a:p>
            <a:pPr marL="0">
              <a:spcBef>
                <a:spcPct val="0"/>
              </a:spcBef>
              <a:spcAft>
                <a:spcPct val="0"/>
              </a:spcAft>
              <a:buFont typeface="Arial" panose="020B0604020202020204"/>
            </a:pPr>
            <a:r>
              <a:rPr lang="zh-CN" altLang="en-US" sz="1600" b="0" i="0">
                <a:solidFill>
                  <a:srgbClr val="404040"/>
                </a:solidFill>
                <a:latin typeface="宋体" panose="02010600030101010101" pitchFamily="2" charset="-122"/>
                <a:ea typeface="宋体" panose="02010600030101010101" pitchFamily="2" charset="-122"/>
                <a:cs typeface="宋体" panose="02010600030101010101" pitchFamily="2" charset="-122"/>
              </a:rPr>
              <a:t>嵌入式领域：</a:t>
            </a:r>
            <a:r>
              <a:rPr lang="en-US" altLang="zh-CN" sz="1600" b="0" i="0">
                <a:solidFill>
                  <a:srgbClr val="404040"/>
                </a:solidFill>
                <a:latin typeface="宋体" panose="02010600030101010101" pitchFamily="2" charset="-122"/>
                <a:ea typeface="宋体" panose="02010600030101010101" pitchFamily="2" charset="-122"/>
                <a:cs typeface="宋体" panose="02010600030101010101" pitchFamily="2" charset="-122"/>
              </a:rPr>
              <a:t>ARM+RISC-V</a:t>
            </a:r>
            <a:r>
              <a:rPr lang="zh-CN" altLang="en-US" sz="1600" b="0" i="0">
                <a:solidFill>
                  <a:srgbClr val="404040"/>
                </a:solidFill>
                <a:latin typeface="宋体" panose="02010600030101010101" pitchFamily="2" charset="-122"/>
                <a:ea typeface="宋体" panose="02010600030101010101" pitchFamily="2" charset="-122"/>
                <a:cs typeface="宋体" panose="02010600030101010101" pitchFamily="2" charset="-122"/>
              </a:rPr>
              <a:t>双修（覆盖</a:t>
            </a:r>
            <a:r>
              <a:rPr lang="en-US" altLang="zh-CN" sz="1600" b="0" i="0">
                <a:solidFill>
                  <a:srgbClr val="404040"/>
                </a:solidFill>
                <a:latin typeface="宋体" panose="02010600030101010101" pitchFamily="2" charset="-122"/>
                <a:ea typeface="宋体" panose="02010600030101010101" pitchFamily="2" charset="-122"/>
                <a:cs typeface="宋体" panose="02010600030101010101" pitchFamily="2" charset="-122"/>
              </a:rPr>
              <a:t>80%</a:t>
            </a:r>
            <a:r>
              <a:rPr lang="zh-CN" altLang="en-US" sz="1600" b="0" i="0">
                <a:solidFill>
                  <a:srgbClr val="404040"/>
                </a:solidFill>
                <a:latin typeface="宋体" panose="02010600030101010101" pitchFamily="2" charset="-122"/>
                <a:ea typeface="宋体" panose="02010600030101010101" pitchFamily="2" charset="-122"/>
                <a:cs typeface="宋体" panose="02010600030101010101" pitchFamily="2" charset="-122"/>
              </a:rPr>
              <a:t>场景）</a:t>
            </a:r>
            <a:endParaRPr lang="zh-CN" altLang="en-US" sz="1600" b="0" i="0">
              <a:solidFill>
                <a:srgbClr val="404040"/>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r>
              <a:rPr lang="zh-CN" altLang="en-US" b="1" spc="300" dirty="0">
                <a:solidFill>
                  <a:schemeClr val="tx1"/>
                </a:solidFill>
                <a:latin typeface="+mj-ea"/>
                <a:ea typeface="+mj-ea"/>
                <a:sym typeface="+mn-ea"/>
              </a:rPr>
              <a:t>软件层</a:t>
            </a:r>
            <a:endParaRPr lang="zh-CN" altLang="en-US" b="1" spc="300" dirty="0">
              <a:solidFill>
                <a:schemeClr val="tx1"/>
              </a:solidFill>
              <a:latin typeface="+mj-ea"/>
              <a:ea typeface="+mj-ea"/>
              <a:sym typeface="+mn-ea"/>
            </a:endParaRPr>
          </a:p>
        </p:txBody>
      </p:sp>
      <p:sp>
        <p:nvSpPr>
          <p:cNvPr id="41986" name="文本框 2"/>
          <p:cNvSpPr txBox="1"/>
          <p:nvPr/>
        </p:nvSpPr>
        <p:spPr>
          <a:xfrm>
            <a:off x="593725" y="860425"/>
            <a:ext cx="4062413" cy="368300"/>
          </a:xfrm>
          <a:prstGeom prst="rect">
            <a:avLst/>
          </a:prstGeom>
          <a:noFill/>
          <a:ln w="9525">
            <a:noFill/>
          </a:ln>
        </p:spPr>
        <p:txBody>
          <a:bodyPr wrap="square" anchor="t" anchorCtr="0">
            <a:spAutoFit/>
          </a:bodyPr>
          <a:p>
            <a:r>
              <a:rPr lang="zh-CN" altLang="en-US">
                <a:solidFill>
                  <a:schemeClr val="bg2"/>
                </a:solidFill>
                <a:latin typeface="Arial" panose="020B0604020202020204" pitchFamily="34" charset="0"/>
              </a:rPr>
              <a:t>软件的基本构成</a:t>
            </a:r>
            <a:endParaRPr lang="zh-CN" altLang="en-US">
              <a:solidFill>
                <a:schemeClr val="bg2"/>
              </a:solidFill>
              <a:latin typeface="Arial" panose="020B0604020202020204" pitchFamily="34" charset="0"/>
            </a:endParaRPr>
          </a:p>
        </p:txBody>
      </p:sp>
      <p:sp>
        <p:nvSpPr>
          <p:cNvPr id="6" name="文本框 5"/>
          <p:cNvSpPr txBox="1"/>
          <p:nvPr/>
        </p:nvSpPr>
        <p:spPr>
          <a:xfrm>
            <a:off x="675323" y="1394143"/>
            <a:ext cx="5080000" cy="337185"/>
          </a:xfrm>
          <a:prstGeom prst="rect">
            <a:avLst/>
          </a:prstGeom>
        </p:spPr>
        <p:txBody>
          <a:bodyPr>
            <a:spAutoFit/>
          </a:bodyPr>
          <a:p>
            <a:pPr marL="0" indent="0" algn="l"/>
            <a:r>
              <a:rPr lang="zh-CN" altLang="en-US" sz="1600" b="0" i="0">
                <a:solidFill>
                  <a:srgbClr val="06071F"/>
                </a:solidFill>
                <a:latin typeface="PingFang-SC-Regular"/>
                <a:ea typeface="PingFang-SC-Regular"/>
              </a:rPr>
              <a:t>硬件驱动 </a:t>
            </a:r>
            <a:r>
              <a:rPr lang="en-US" altLang="zh-CN" sz="1600" b="0" i="0">
                <a:solidFill>
                  <a:srgbClr val="06071F"/>
                </a:solidFill>
                <a:latin typeface="PingFang-SC-Regular"/>
                <a:ea typeface="PingFang-SC-Regular"/>
              </a:rPr>
              <a:t>→ OS</a:t>
            </a:r>
            <a:r>
              <a:rPr lang="zh-CN" altLang="en-US" sz="1600" b="0" i="0">
                <a:solidFill>
                  <a:srgbClr val="06071F"/>
                </a:solidFill>
                <a:latin typeface="PingFang-SC-Regular"/>
                <a:ea typeface="PingFang-SC-Regular"/>
              </a:rPr>
              <a:t>抽象层 </a:t>
            </a:r>
            <a:r>
              <a:rPr lang="en-US" altLang="zh-CN" sz="1600" b="0" i="0">
                <a:solidFill>
                  <a:srgbClr val="06071F"/>
                </a:solidFill>
                <a:latin typeface="PingFang-SC-Regular"/>
                <a:ea typeface="PingFang-SC-Regular"/>
              </a:rPr>
              <a:t>→ </a:t>
            </a:r>
            <a:r>
              <a:rPr lang="zh-CN" altLang="en-US" sz="1600" b="0" i="0">
                <a:solidFill>
                  <a:srgbClr val="06071F"/>
                </a:solidFill>
                <a:latin typeface="PingFang-SC-Regular"/>
                <a:ea typeface="PingFang-SC-Regular"/>
              </a:rPr>
              <a:t>业务逻辑</a:t>
            </a:r>
            <a:endParaRPr lang="zh-CN" altLang="en-US" sz="1600" b="0" i="0">
              <a:solidFill>
                <a:srgbClr val="06071F"/>
              </a:solidFill>
              <a:latin typeface="PingFang-SC-Regular"/>
              <a:ea typeface="PingFang-SC-Regular"/>
            </a:endParaRPr>
          </a:p>
        </p:txBody>
      </p:sp>
      <p:pic>
        <p:nvPicPr>
          <p:cNvPr id="8" name="图片 7"/>
          <p:cNvPicPr/>
          <p:nvPr/>
        </p:nvPicPr>
        <p:blipFill>
          <a:blip r:embed="rId1"/>
          <a:stretch>
            <a:fillRect/>
          </a:stretch>
        </p:blipFill>
        <p:spPr>
          <a:xfrm>
            <a:off x="810895" y="1833880"/>
            <a:ext cx="9396730" cy="4728845"/>
          </a:xfrm>
          <a:prstGeom prst="rect">
            <a:avLst/>
          </a:prstGeom>
        </p:spPr>
      </p:pic>
    </p:spTree>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r>
              <a:rPr lang="zh-CN" altLang="en-US" b="1" spc="300" dirty="0">
                <a:solidFill>
                  <a:schemeClr val="tx1"/>
                </a:solidFill>
                <a:latin typeface="+mj-ea"/>
                <a:ea typeface="+mj-ea"/>
                <a:sym typeface="+mn-ea"/>
              </a:rPr>
              <a:t>软件层</a:t>
            </a:r>
            <a:endParaRPr lang="zh-CN" altLang="en-US" b="1" spc="300" dirty="0">
              <a:solidFill>
                <a:schemeClr val="tx1"/>
              </a:solidFill>
              <a:latin typeface="+mj-ea"/>
              <a:ea typeface="+mj-ea"/>
              <a:sym typeface="+mn-ea"/>
            </a:endParaRPr>
          </a:p>
        </p:txBody>
      </p:sp>
      <p:sp>
        <p:nvSpPr>
          <p:cNvPr id="6" name="文本框 5"/>
          <p:cNvSpPr txBox="1"/>
          <p:nvPr/>
        </p:nvSpPr>
        <p:spPr>
          <a:xfrm>
            <a:off x="756603" y="1161098"/>
            <a:ext cx="5080000" cy="337185"/>
          </a:xfrm>
          <a:prstGeom prst="rect">
            <a:avLst/>
          </a:prstGeom>
        </p:spPr>
        <p:txBody>
          <a:bodyPr>
            <a:spAutoFit/>
          </a:bodyPr>
          <a:p>
            <a:pPr marL="0" indent="0"/>
            <a:r>
              <a:rPr lang="zh-CN" altLang="en-US" sz="1600">
                <a:solidFill>
                  <a:srgbClr val="06071F"/>
                </a:solidFill>
                <a:latin typeface="PingFang-SC-Regular"/>
                <a:ea typeface="PingFang-SC-Regular"/>
                <a:sym typeface="+mn-ea"/>
              </a:rPr>
              <a:t>硬件驱动</a:t>
            </a:r>
            <a:r>
              <a:rPr lang="zh-CN" altLang="en-US" sz="1600" b="0" i="0">
                <a:solidFill>
                  <a:srgbClr val="06071F"/>
                </a:solidFill>
                <a:latin typeface="PingFang-SC-Regular"/>
                <a:ea typeface="PingFang-SC-Regular"/>
              </a:rPr>
              <a:t>关键功能（</a:t>
            </a:r>
            <a:r>
              <a:rPr lang="en-US" altLang="zh-CN" sz="1600" b="0" i="0">
                <a:solidFill>
                  <a:srgbClr val="06071F"/>
                </a:solidFill>
                <a:latin typeface="PingFang-SC-Regular"/>
                <a:ea typeface="PingFang-SC-Regular"/>
              </a:rPr>
              <a:t>HAL</a:t>
            </a:r>
            <a:r>
              <a:rPr lang="zh-CN" altLang="en-US" sz="1600" b="0" i="0">
                <a:solidFill>
                  <a:srgbClr val="06071F"/>
                </a:solidFill>
                <a:latin typeface="PingFang-SC-Regular"/>
                <a:ea typeface="PingFang-SC-Regular"/>
              </a:rPr>
              <a:t>库）</a:t>
            </a:r>
            <a:endParaRPr lang="zh-CN" altLang="en-US" sz="1600" b="0" i="0">
              <a:solidFill>
                <a:srgbClr val="06071F"/>
              </a:solidFill>
              <a:latin typeface="PingFang-SC-Regular"/>
              <a:ea typeface="PingFang-SC-Regular"/>
            </a:endParaRPr>
          </a:p>
        </p:txBody>
      </p:sp>
      <p:sp>
        <p:nvSpPr>
          <p:cNvPr id="8" name="文本框 7"/>
          <p:cNvSpPr txBox="1"/>
          <p:nvPr/>
        </p:nvSpPr>
        <p:spPr>
          <a:xfrm>
            <a:off x="848360" y="1665605"/>
            <a:ext cx="8947785" cy="1322070"/>
          </a:xfrm>
          <a:prstGeom prst="rect">
            <a:avLst/>
          </a:prstGeom>
        </p:spPr>
        <p:txBody>
          <a:bodyPr wrap="square">
            <a:spAutoFit/>
          </a:bodyPr>
          <a:p>
            <a:pPr marL="0" indent="457200" algn="l">
              <a:spcBef>
                <a:spcPct val="0"/>
              </a:spcBef>
              <a:spcAft>
                <a:spcPct val="0"/>
              </a:spcAft>
            </a:pP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统一接口（如</a:t>
            </a:r>
            <a:r>
              <a:rPr lang="en-US" altLang="zh-CN" sz="1600" b="0" i="0">
                <a:solidFill>
                  <a:srgbClr val="06071F"/>
                </a:solidFill>
                <a:latin typeface="宋体" panose="02010600030101010101" pitchFamily="2" charset="-122"/>
                <a:ea typeface="宋体" panose="02010600030101010101" pitchFamily="2" charset="-122"/>
                <a:cs typeface="宋体" panose="02010600030101010101" pitchFamily="2" charset="-122"/>
              </a:rPr>
              <a:t>HAL_GPIO_WritePin()</a:t>
            </a: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a:t>
            </a:r>
            <a:endPar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endParaRPr>
          </a:p>
          <a:p>
            <a:pPr marL="0" indent="0" algn="l">
              <a:spcBef>
                <a:spcPct val="0"/>
              </a:spcBef>
              <a:spcAft>
                <a:spcPct val="0"/>
              </a:spcAft>
            </a:pPr>
            <a:endPar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endParaRPr>
          </a:p>
          <a:p>
            <a:pPr marL="0" indent="457200" algn="l">
              <a:spcBef>
                <a:spcPct val="0"/>
              </a:spcBef>
              <a:spcAft>
                <a:spcPct val="0"/>
              </a:spcAft>
            </a:pP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软件平台的分层设计，移植更</a:t>
            </a: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方便；</a:t>
            </a:r>
            <a:endPar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endParaRPr>
          </a:p>
          <a:p>
            <a:pPr marL="0" indent="0" algn="l">
              <a:spcBef>
                <a:spcPct val="0"/>
              </a:spcBef>
              <a:spcAft>
                <a:spcPct val="0"/>
              </a:spcAft>
            </a:pPr>
            <a:endPar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endParaRPr>
          </a:p>
          <a:p>
            <a:pPr marL="0" indent="457200" algn="l">
              <a:spcBef>
                <a:spcPct val="0"/>
              </a:spcBef>
              <a:spcAft>
                <a:spcPct val="0"/>
              </a:spcAft>
            </a:pP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隐藏底层细节（寄存器配置</a:t>
            </a:r>
            <a:r>
              <a:rPr lang="en-US" altLang="zh-CN" sz="1600" b="0" i="0">
                <a:solidFill>
                  <a:srgbClr val="06071F"/>
                </a:solidFill>
                <a:latin typeface="宋体" panose="02010600030101010101" pitchFamily="2" charset="-122"/>
                <a:ea typeface="宋体" panose="02010600030101010101" pitchFamily="2" charset="-122"/>
                <a:cs typeface="宋体" panose="02010600030101010101" pitchFamily="2" charset="-122"/>
              </a:rPr>
              <a:t>/</a:t>
            </a: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时钟使能）；</a:t>
            </a:r>
            <a:endPar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endParaRPr>
          </a:p>
        </p:txBody>
      </p:sp>
      <p:pic>
        <p:nvPicPr>
          <p:cNvPr id="2" name="图片 1"/>
          <p:cNvPicPr/>
          <p:nvPr/>
        </p:nvPicPr>
        <p:blipFill>
          <a:blip r:embed="rId1"/>
          <a:stretch>
            <a:fillRect/>
          </a:stretch>
        </p:blipFill>
        <p:spPr>
          <a:xfrm>
            <a:off x="4314190" y="2987675"/>
            <a:ext cx="7468235" cy="3911600"/>
          </a:xfrm>
          <a:prstGeom prst="rect">
            <a:avLst/>
          </a:prstGeom>
        </p:spPr>
      </p:pic>
      <p:sp>
        <p:nvSpPr>
          <p:cNvPr id="3" name="矩形 2"/>
          <p:cNvSpPr/>
          <p:nvPr/>
        </p:nvSpPr>
        <p:spPr>
          <a:xfrm>
            <a:off x="9339580" y="6008370"/>
            <a:ext cx="1494155" cy="454660"/>
          </a:xfrm>
          <a:prstGeom prst="rect">
            <a:avLst/>
          </a:prstGeom>
          <a:noFill/>
          <a:ln>
            <a:solidFill>
              <a:schemeClr val="accent3"/>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Sld>
  <p:clrMapOvr>
    <a:masterClrMapping/>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r>
              <a:rPr lang="zh-CN" altLang="en-US" b="1" spc="300" dirty="0">
                <a:solidFill>
                  <a:schemeClr val="tx1"/>
                </a:solidFill>
                <a:latin typeface="+mj-ea"/>
                <a:ea typeface="+mj-ea"/>
                <a:sym typeface="+mn-ea"/>
              </a:rPr>
              <a:t>软件层</a:t>
            </a:r>
            <a:endParaRPr lang="zh-CN" altLang="en-US" b="1" spc="300" dirty="0">
              <a:solidFill>
                <a:schemeClr val="tx1"/>
              </a:solidFill>
              <a:latin typeface="+mj-ea"/>
              <a:ea typeface="+mj-ea"/>
              <a:sym typeface="+mn-ea"/>
            </a:endParaRPr>
          </a:p>
        </p:txBody>
      </p:sp>
      <p:sp>
        <p:nvSpPr>
          <p:cNvPr id="6" name="文本框 5"/>
          <p:cNvSpPr txBox="1"/>
          <p:nvPr/>
        </p:nvSpPr>
        <p:spPr>
          <a:xfrm>
            <a:off x="756603" y="1161098"/>
            <a:ext cx="5080000" cy="337185"/>
          </a:xfrm>
          <a:prstGeom prst="rect">
            <a:avLst/>
          </a:prstGeom>
        </p:spPr>
        <p:txBody>
          <a:bodyPr>
            <a:spAutoFit/>
          </a:bodyPr>
          <a:p>
            <a:pPr marL="0" indent="0"/>
            <a:r>
              <a:rPr lang="en-US" altLang="zh-CN" sz="1600" b="0" i="0">
                <a:solidFill>
                  <a:srgbClr val="06071F"/>
                </a:solidFill>
                <a:latin typeface="PingFang-SC-Regular"/>
                <a:ea typeface="PingFang-SC-Regular"/>
              </a:rPr>
              <a:t>OS</a:t>
            </a:r>
            <a:r>
              <a:rPr lang="zh-CN" altLang="en-US" sz="1600" b="0" i="0">
                <a:solidFill>
                  <a:srgbClr val="06071F"/>
                </a:solidFill>
                <a:latin typeface="PingFang-SC-Regular"/>
                <a:ea typeface="PingFang-SC-Regular"/>
              </a:rPr>
              <a:t>关键功能</a:t>
            </a:r>
            <a:endParaRPr lang="zh-CN" altLang="en-US" sz="1600" b="0" i="0">
              <a:solidFill>
                <a:srgbClr val="06071F"/>
              </a:solidFill>
              <a:latin typeface="PingFang-SC-Regular"/>
              <a:ea typeface="PingFang-SC-Regular"/>
            </a:endParaRPr>
          </a:p>
        </p:txBody>
      </p:sp>
      <p:sp>
        <p:nvSpPr>
          <p:cNvPr id="8" name="文本框 7"/>
          <p:cNvSpPr txBox="1"/>
          <p:nvPr/>
        </p:nvSpPr>
        <p:spPr>
          <a:xfrm>
            <a:off x="848360" y="1665605"/>
            <a:ext cx="8947785" cy="2368550"/>
          </a:xfrm>
          <a:prstGeom prst="rect">
            <a:avLst/>
          </a:prstGeom>
        </p:spPr>
        <p:txBody>
          <a:bodyPr wrap="square">
            <a:spAutoFit/>
          </a:bodyPr>
          <a:p>
            <a:pPr marL="0" indent="0" algn="l">
              <a:spcBef>
                <a:spcPct val="0"/>
              </a:spcBef>
              <a:spcAft>
                <a:spcPct val="0"/>
              </a:spcAft>
            </a:pP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资源管理：</a:t>
            </a:r>
            <a:endPar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endParaRPr>
          </a:p>
          <a:p>
            <a:pPr marL="0" indent="457200" algn="l">
              <a:spcBef>
                <a:spcPct val="0"/>
              </a:spcBef>
              <a:spcAft>
                <a:spcPct val="0"/>
              </a:spcAft>
              <a:buFont typeface="Arial" panose="020B0604020202020204"/>
            </a:pP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内存分配：静态（数组） </a:t>
            </a:r>
            <a:r>
              <a:rPr lang="en-US" altLang="zh-CN" sz="1600" b="0" i="0">
                <a:solidFill>
                  <a:srgbClr val="06071F"/>
                </a:solidFill>
                <a:latin typeface="宋体" panose="02010600030101010101" pitchFamily="2" charset="-122"/>
                <a:ea typeface="宋体" panose="02010600030101010101" pitchFamily="2" charset="-122"/>
                <a:cs typeface="宋体" panose="02010600030101010101" pitchFamily="2" charset="-122"/>
              </a:rPr>
              <a:t>vs </a:t>
            </a: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动态（</a:t>
            </a:r>
            <a:r>
              <a:rPr lang="en-US" altLang="zh-CN" sz="1600" b="0" i="0">
                <a:solidFill>
                  <a:srgbClr val="06071F"/>
                </a:solidFill>
                <a:latin typeface="宋体" panose="02010600030101010101" pitchFamily="2" charset="-122"/>
                <a:ea typeface="宋体" panose="02010600030101010101" pitchFamily="2" charset="-122"/>
                <a:cs typeface="宋体" panose="02010600030101010101" pitchFamily="2" charset="-122"/>
              </a:rPr>
              <a:t>malloc</a:t>
            </a: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a:t>
            </a:r>
            <a:endPar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endParaRPr>
          </a:p>
          <a:p>
            <a:pPr marL="0" indent="457200" algn="l">
              <a:spcBef>
                <a:spcPts val="400"/>
              </a:spcBef>
              <a:spcAft>
                <a:spcPct val="0"/>
              </a:spcAft>
              <a:buFont typeface="Arial" panose="020B0604020202020204"/>
            </a:pP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外设抽象：将</a:t>
            </a:r>
            <a:r>
              <a:rPr lang="en-US" altLang="zh-CN" sz="1600" b="0" i="0">
                <a:solidFill>
                  <a:srgbClr val="06071F"/>
                </a:solidFill>
                <a:latin typeface="宋体" panose="02010600030101010101" pitchFamily="2" charset="-122"/>
                <a:ea typeface="宋体" panose="02010600030101010101" pitchFamily="2" charset="-122"/>
                <a:cs typeface="宋体" panose="02010600030101010101" pitchFamily="2" charset="-122"/>
              </a:rPr>
              <a:t>GPIO/UART</a:t>
            </a: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封装为设备驱动</a:t>
            </a:r>
            <a:endPar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endParaRPr>
          </a:p>
          <a:p>
            <a:pPr marL="0" algn="l">
              <a:spcBef>
                <a:spcPts val="400"/>
              </a:spcBef>
              <a:buClrTx/>
              <a:buSzTx/>
              <a:buFontTx/>
            </a:pP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任务调度：</a:t>
            </a:r>
            <a:endPar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endParaRPr>
          </a:p>
          <a:p>
            <a:pPr marL="0" indent="457200" algn="l">
              <a:spcBef>
                <a:spcPts val="400"/>
              </a:spcBef>
              <a:spcAft>
                <a:spcPct val="0"/>
              </a:spcAft>
              <a:buFont typeface="Arial" panose="020B0604020202020204"/>
            </a:pP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协作式（需主动让出</a:t>
            </a:r>
            <a:r>
              <a:rPr lang="en-US" altLang="zh-CN" sz="1600" b="0" i="0">
                <a:solidFill>
                  <a:srgbClr val="06071F"/>
                </a:solidFill>
                <a:latin typeface="宋体" panose="02010600030101010101" pitchFamily="2" charset="-122"/>
                <a:ea typeface="宋体" panose="02010600030101010101" pitchFamily="2" charset="-122"/>
                <a:cs typeface="宋体" panose="02010600030101010101" pitchFamily="2" charset="-122"/>
              </a:rPr>
              <a:t>CPU</a:t>
            </a: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a:t>
            </a:r>
            <a:r>
              <a:rPr lang="en-US" altLang="zh-CN" sz="1600" b="0" i="0">
                <a:solidFill>
                  <a:srgbClr val="06071F"/>
                </a:solidFill>
                <a:latin typeface="宋体" panose="02010600030101010101" pitchFamily="2" charset="-122"/>
                <a:ea typeface="宋体" panose="02010600030101010101" pitchFamily="2" charset="-122"/>
                <a:cs typeface="宋体" panose="02010600030101010101" pitchFamily="2" charset="-122"/>
              </a:rPr>
              <a:t> vs </a:t>
            </a: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抢占式（基于优先级中断）</a:t>
            </a:r>
            <a:endPar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endParaRPr>
          </a:p>
          <a:p>
            <a:pPr marL="0" algn="l">
              <a:spcBef>
                <a:spcPts val="400"/>
              </a:spcBef>
              <a:buClrTx/>
              <a:buSzTx/>
              <a:buFontTx/>
            </a:pP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实时性保障：</a:t>
            </a:r>
            <a:endPar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endParaRPr>
          </a:p>
          <a:p>
            <a:pPr marL="0" indent="457200" algn="l">
              <a:spcBef>
                <a:spcPts val="400"/>
              </a:spcBef>
              <a:spcAft>
                <a:spcPct val="0"/>
              </a:spcAft>
              <a:buFont typeface="Arial" panose="020B0604020202020204"/>
            </a:pP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硬实时（如汽车</a:t>
            </a:r>
            <a:r>
              <a:rPr lang="en-US" altLang="zh-CN" sz="1600" b="0" i="0">
                <a:solidFill>
                  <a:srgbClr val="06071F"/>
                </a:solidFill>
                <a:latin typeface="宋体" panose="02010600030101010101" pitchFamily="2" charset="-122"/>
                <a:ea typeface="宋体" panose="02010600030101010101" pitchFamily="2" charset="-122"/>
                <a:cs typeface="宋体" panose="02010600030101010101" pitchFamily="2" charset="-122"/>
              </a:rPr>
              <a:t>ABS</a:t>
            </a: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必须</a:t>
            </a:r>
            <a:r>
              <a:rPr lang="en-US" altLang="zh-CN" sz="1600" b="0" i="0">
                <a:solidFill>
                  <a:srgbClr val="06071F"/>
                </a:solidFill>
                <a:latin typeface="宋体" panose="02010600030101010101" pitchFamily="2" charset="-122"/>
                <a:ea typeface="宋体" panose="02010600030101010101" pitchFamily="2" charset="-122"/>
                <a:cs typeface="宋体" panose="02010600030101010101" pitchFamily="2" charset="-122"/>
              </a:rPr>
              <a:t>10ms</a:t>
            </a: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内响应、电源控制相应要求</a:t>
            </a:r>
            <a:r>
              <a:rPr lang="en-US" altLang="zh-CN" sz="1600" b="0" i="0">
                <a:solidFill>
                  <a:srgbClr val="06071F"/>
                </a:solidFill>
                <a:latin typeface="宋体" panose="02010600030101010101" pitchFamily="2" charset="-122"/>
                <a:ea typeface="宋体" panose="02010600030101010101" pitchFamily="2" charset="-122"/>
                <a:cs typeface="宋体" panose="02010600030101010101" pitchFamily="2" charset="-122"/>
              </a:rPr>
              <a:t>10us</a:t>
            </a: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以内）</a:t>
            </a:r>
            <a:endPar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endParaRPr>
          </a:p>
          <a:p>
            <a:pPr marL="0" indent="457200" algn="l">
              <a:spcBef>
                <a:spcPts val="400"/>
              </a:spcBef>
              <a:spcAft>
                <a:spcPct val="0"/>
              </a:spcAft>
              <a:buFont typeface="Arial" panose="020B0604020202020204"/>
            </a:pP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软实时（如视频播放允许偶尔卡顿）</a:t>
            </a:r>
            <a:endPar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endParaRPr>
          </a:p>
        </p:txBody>
      </p:sp>
      <p:pic>
        <p:nvPicPr>
          <p:cNvPr id="2" name="图片 1"/>
          <p:cNvPicPr/>
          <p:nvPr/>
        </p:nvPicPr>
        <p:blipFill>
          <a:blip r:embed="rId1"/>
          <a:stretch>
            <a:fillRect/>
          </a:stretch>
        </p:blipFill>
        <p:spPr>
          <a:xfrm>
            <a:off x="5283835" y="3804920"/>
            <a:ext cx="6498590" cy="3094355"/>
          </a:xfrm>
          <a:prstGeom prst="rect">
            <a:avLst/>
          </a:prstGeom>
        </p:spPr>
      </p:pic>
      <p:sp>
        <p:nvSpPr>
          <p:cNvPr id="3" name="矩形 2"/>
          <p:cNvSpPr/>
          <p:nvPr/>
        </p:nvSpPr>
        <p:spPr>
          <a:xfrm>
            <a:off x="6007100" y="6180455"/>
            <a:ext cx="3655695" cy="363220"/>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4" name="矩形 3"/>
          <p:cNvSpPr/>
          <p:nvPr/>
        </p:nvSpPr>
        <p:spPr>
          <a:xfrm>
            <a:off x="5977255" y="5039360"/>
            <a:ext cx="4907280" cy="1160780"/>
          </a:xfrm>
          <a:prstGeom prst="rect">
            <a:avLst/>
          </a:prstGeom>
          <a:ln>
            <a:solidFill>
              <a:schemeClr val="accent6"/>
            </a:solidFill>
          </a:ln>
          <a:extLst>
            <a:ext uri="{909E8E84-426E-40DD-AFC4-6F175D3DCCD1}">
              <a14:hiddenFill xmlns:a14="http://schemas.microsoft.com/office/drawing/2010/main">
                <a:solidFill>
                  <a:schemeClr val="accent1"/>
                </a:solidFill>
              </a14:hiddenFill>
            </a:ext>
          </a:extLst>
        </p:spPr>
        <p:style>
          <a:lnRef idx="2">
            <a:schemeClr val="accent1"/>
          </a:lnRef>
          <a:fillRef idx="0">
            <a:srgbClr val="FFFFFF"/>
          </a:fillRef>
          <a:effectRef idx="0">
            <a:srgbClr val="FFFFFF"/>
          </a:effectRef>
          <a:fontRef idx="minor">
            <a:schemeClr val="tx1"/>
          </a:fontRef>
        </p:style>
        <p:txBody>
          <a:bodyPr rtlCol="0" anchor="ctr"/>
          <a:p>
            <a:pPr algn="ctr"/>
            <a:endParaRPr lang="zh-CN" altLang="en-US"/>
          </a:p>
        </p:txBody>
      </p:sp>
      <p:sp>
        <p:nvSpPr>
          <p:cNvPr id="5" name="矩形 4"/>
          <p:cNvSpPr/>
          <p:nvPr/>
        </p:nvSpPr>
        <p:spPr>
          <a:xfrm>
            <a:off x="10955020" y="5039360"/>
            <a:ext cx="737235" cy="1494155"/>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r>
              <a:rPr lang="zh-CN" altLang="en-US" b="1" spc="300" dirty="0">
                <a:solidFill>
                  <a:schemeClr val="tx1"/>
                </a:solidFill>
                <a:latin typeface="+mj-ea"/>
                <a:ea typeface="+mj-ea"/>
                <a:sym typeface="+mn-ea"/>
              </a:rPr>
              <a:t>软件层</a:t>
            </a:r>
            <a:endParaRPr lang="zh-CN" altLang="en-US" b="1" spc="300" dirty="0">
              <a:solidFill>
                <a:schemeClr val="tx1"/>
              </a:solidFill>
              <a:latin typeface="+mj-ea"/>
              <a:ea typeface="+mj-ea"/>
              <a:sym typeface="+mn-ea"/>
            </a:endParaRPr>
          </a:p>
        </p:txBody>
      </p:sp>
      <p:sp>
        <p:nvSpPr>
          <p:cNvPr id="6" name="文本框 5"/>
          <p:cNvSpPr txBox="1"/>
          <p:nvPr/>
        </p:nvSpPr>
        <p:spPr>
          <a:xfrm>
            <a:off x="756603" y="1161098"/>
            <a:ext cx="5080000" cy="337185"/>
          </a:xfrm>
          <a:prstGeom prst="rect">
            <a:avLst/>
          </a:prstGeom>
        </p:spPr>
        <p:txBody>
          <a:bodyPr>
            <a:spAutoFit/>
          </a:bodyPr>
          <a:p>
            <a:pPr marL="0" indent="0"/>
            <a:r>
              <a:rPr lang="zh-CN" altLang="en-US" sz="1600">
                <a:solidFill>
                  <a:srgbClr val="06071F"/>
                </a:solidFill>
                <a:latin typeface="PingFang-SC-Regular"/>
                <a:ea typeface="PingFang-SC-Regular"/>
                <a:sym typeface="+mn-ea"/>
              </a:rPr>
              <a:t>业务逻辑</a:t>
            </a:r>
            <a:r>
              <a:rPr lang="zh-CN" altLang="en-US" sz="1600" b="0" i="0">
                <a:solidFill>
                  <a:srgbClr val="06071F"/>
                </a:solidFill>
                <a:latin typeface="PingFang-SC-Regular"/>
                <a:ea typeface="PingFang-SC-Regular"/>
              </a:rPr>
              <a:t>关键功能</a:t>
            </a:r>
            <a:endParaRPr lang="zh-CN" altLang="en-US" sz="1600" b="0" i="0">
              <a:solidFill>
                <a:srgbClr val="06071F"/>
              </a:solidFill>
              <a:latin typeface="PingFang-SC-Regular"/>
              <a:ea typeface="PingFang-SC-Regular"/>
            </a:endParaRPr>
          </a:p>
        </p:txBody>
      </p:sp>
      <p:sp>
        <p:nvSpPr>
          <p:cNvPr id="8" name="文本框 7"/>
          <p:cNvSpPr txBox="1"/>
          <p:nvPr/>
        </p:nvSpPr>
        <p:spPr>
          <a:xfrm>
            <a:off x="848360" y="1665605"/>
            <a:ext cx="8947785" cy="337185"/>
          </a:xfrm>
          <a:prstGeom prst="rect">
            <a:avLst/>
          </a:prstGeom>
        </p:spPr>
        <p:txBody>
          <a:bodyPr wrap="square">
            <a:spAutoFit/>
          </a:bodyPr>
          <a:p>
            <a:pPr marL="0" indent="0" algn="l">
              <a:spcBef>
                <a:spcPct val="0"/>
              </a:spcBef>
              <a:spcAft>
                <a:spcPct val="0"/>
              </a:spcAft>
            </a:pP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完成应用</a:t>
            </a:r>
            <a:r>
              <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rPr>
              <a:t>功能。</a:t>
            </a:r>
            <a:endParaRPr lang="zh-CN" altLang="en-US" sz="1600" b="0" i="0">
              <a:solidFill>
                <a:srgbClr val="06071F"/>
              </a:solidFill>
              <a:latin typeface="宋体" panose="02010600030101010101" pitchFamily="2" charset="-122"/>
              <a:ea typeface="宋体" panose="02010600030101010101" pitchFamily="2" charset="-122"/>
              <a:cs typeface="宋体" panose="02010600030101010101" pitchFamily="2" charset="-122"/>
            </a:endParaRPr>
          </a:p>
        </p:txBody>
      </p:sp>
      <p:pic>
        <p:nvPicPr>
          <p:cNvPr id="2" name="图片 1"/>
          <p:cNvPicPr/>
          <p:nvPr/>
        </p:nvPicPr>
        <p:blipFill>
          <a:blip r:embed="rId1"/>
          <a:stretch>
            <a:fillRect/>
          </a:stretch>
        </p:blipFill>
        <p:spPr>
          <a:xfrm>
            <a:off x="5283835" y="3804920"/>
            <a:ext cx="6498590" cy="3094355"/>
          </a:xfrm>
          <a:prstGeom prst="rect">
            <a:avLst/>
          </a:prstGeom>
        </p:spPr>
      </p:pic>
      <p:sp>
        <p:nvSpPr>
          <p:cNvPr id="3" name="矩形 2"/>
          <p:cNvSpPr/>
          <p:nvPr/>
        </p:nvSpPr>
        <p:spPr>
          <a:xfrm>
            <a:off x="5351145" y="3837305"/>
            <a:ext cx="6411595" cy="1221740"/>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4" name="矩形 3"/>
          <p:cNvSpPr/>
          <p:nvPr/>
        </p:nvSpPr>
        <p:spPr>
          <a:xfrm>
            <a:off x="5340985" y="5059045"/>
            <a:ext cx="5583555" cy="1181735"/>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249" name="文本框 3"/>
          <p:cNvSpPr txBox="1"/>
          <p:nvPr/>
        </p:nvSpPr>
        <p:spPr>
          <a:xfrm>
            <a:off x="180975" y="169863"/>
            <a:ext cx="11369675" cy="368300"/>
          </a:xfrm>
          <a:prstGeom prst="rect">
            <a:avLst/>
          </a:prstGeom>
          <a:noFill/>
          <a:ln w="9525">
            <a:noFill/>
          </a:ln>
        </p:spPr>
        <p:txBody>
          <a:bodyPr wrap="square" anchor="t" anchorCtr="0">
            <a:spAutoFit/>
          </a:bodyPr>
          <a:p>
            <a:r>
              <a:rPr lang="zh-CN" altLang="en-US" b="1" spc="300" dirty="0">
                <a:latin typeface="+mj-ea"/>
                <a:ea typeface="+mj-ea"/>
                <a:sym typeface="+mn-ea"/>
              </a:rPr>
              <a:t>软件层</a:t>
            </a:r>
            <a:endParaRPr lang="zh-CN" altLang="en-US">
              <a:latin typeface="Arial" panose="020B0604020202020204" pitchFamily="34" charset="0"/>
            </a:endParaRPr>
          </a:p>
        </p:txBody>
      </p:sp>
      <p:sp>
        <p:nvSpPr>
          <p:cNvPr id="53252" name="文本框 2"/>
          <p:cNvSpPr txBox="1"/>
          <p:nvPr/>
        </p:nvSpPr>
        <p:spPr>
          <a:xfrm>
            <a:off x="1009650" y="5270500"/>
            <a:ext cx="4062413" cy="368300"/>
          </a:xfrm>
          <a:prstGeom prst="rect">
            <a:avLst/>
          </a:prstGeom>
          <a:noFill/>
          <a:ln w="9525">
            <a:noFill/>
          </a:ln>
        </p:spPr>
        <p:txBody>
          <a:bodyPr wrap="square" anchor="t" anchorCtr="0">
            <a:spAutoFit/>
          </a:bodyPr>
          <a:p>
            <a:endParaRPr lang="zh-CN" altLang="en-US">
              <a:latin typeface="Arial" panose="020B0604020202020204" pitchFamily="34" charset="0"/>
            </a:endParaRPr>
          </a:p>
        </p:txBody>
      </p:sp>
      <p:pic>
        <p:nvPicPr>
          <p:cNvPr id="2" name="图片 1"/>
          <p:cNvPicPr/>
          <p:nvPr/>
        </p:nvPicPr>
        <p:blipFill>
          <a:blip r:embed="rId1"/>
          <a:stretch>
            <a:fillRect/>
          </a:stretch>
        </p:blipFill>
        <p:spPr>
          <a:xfrm>
            <a:off x="755015" y="1240790"/>
            <a:ext cx="10956925" cy="5257800"/>
          </a:xfrm>
          <a:prstGeom prst="rect">
            <a:avLst/>
          </a:prstGeom>
        </p:spPr>
      </p:pic>
      <p:sp>
        <p:nvSpPr>
          <p:cNvPr id="8" name="文本框 7"/>
          <p:cNvSpPr txBox="1"/>
          <p:nvPr/>
        </p:nvSpPr>
        <p:spPr>
          <a:xfrm>
            <a:off x="593725" y="903605"/>
            <a:ext cx="5955665" cy="337185"/>
          </a:xfrm>
          <a:prstGeom prst="rect">
            <a:avLst/>
          </a:prstGeom>
        </p:spPr>
        <p:txBody>
          <a:bodyPr wrap="square">
            <a:spAutoFit/>
          </a:bodyPr>
          <a:p>
            <a:pPr marL="0" indent="0">
              <a:spcAft>
                <a:spcPct val="60000"/>
              </a:spcAft>
            </a:pPr>
            <a:r>
              <a:rPr lang="zh-CN" altLang="en-US" sz="1600" b="1" i="0">
                <a:solidFill>
                  <a:schemeClr val="bg2"/>
                </a:solidFill>
                <a:latin typeface="宋体" panose="02010600030101010101" pitchFamily="2" charset="-122"/>
                <a:ea typeface="宋体" panose="02010600030101010101" pitchFamily="2" charset="-122"/>
                <a:cs typeface="宋体" panose="02010600030101010101" pitchFamily="2" charset="-122"/>
              </a:rPr>
              <a:t>最常用的</a:t>
            </a:r>
            <a:r>
              <a:rPr lang="en-US" altLang="zh-CN" sz="1600" b="1" i="0">
                <a:solidFill>
                  <a:schemeClr val="bg2"/>
                </a:solidFill>
                <a:latin typeface="宋体" panose="02010600030101010101" pitchFamily="2" charset="-122"/>
                <a:ea typeface="宋体" panose="02010600030101010101" pitchFamily="2" charset="-122"/>
                <a:cs typeface="宋体" panose="02010600030101010101" pitchFamily="2" charset="-122"/>
              </a:rPr>
              <a:t>RTOS</a:t>
            </a:r>
            <a:r>
              <a:rPr lang="zh-CN" altLang="en-US" sz="1600" b="1" i="0">
                <a:solidFill>
                  <a:schemeClr val="bg2"/>
                </a:solidFill>
                <a:latin typeface="宋体" panose="02010600030101010101" pitchFamily="2" charset="-122"/>
                <a:ea typeface="宋体" panose="02010600030101010101" pitchFamily="2" charset="-122"/>
                <a:cs typeface="宋体" panose="02010600030101010101" pitchFamily="2" charset="-122"/>
              </a:rPr>
              <a:t>的投票</a:t>
            </a:r>
            <a:r>
              <a:rPr lang="en-US" altLang="zh-CN" sz="1600" b="1" i="0">
                <a:solidFill>
                  <a:schemeClr val="bg2"/>
                </a:solidFill>
                <a:latin typeface="宋体" panose="02010600030101010101" pitchFamily="2" charset="-122"/>
                <a:ea typeface="宋体" panose="02010600030101010101" pitchFamily="2" charset="-122"/>
                <a:cs typeface="宋体" panose="02010600030101010101" pitchFamily="2" charset="-122"/>
              </a:rPr>
              <a:t>-</a:t>
            </a:r>
            <a:r>
              <a:rPr lang="zh-CN" altLang="en-US" sz="1600" b="1" i="0">
                <a:solidFill>
                  <a:schemeClr val="bg2"/>
                </a:solidFill>
                <a:latin typeface="宋体" panose="02010600030101010101" pitchFamily="2" charset="-122"/>
                <a:ea typeface="宋体" panose="02010600030101010101" pitchFamily="2" charset="-122"/>
                <a:cs typeface="宋体" panose="02010600030101010101" pitchFamily="2" charset="-122"/>
              </a:rPr>
              <a:t>数据来源，知名博主的投票统计</a:t>
            </a:r>
            <a:endParaRPr lang="zh-CN" altLang="en-US" sz="1600" b="1" i="0">
              <a:solidFill>
                <a:schemeClr val="bg2"/>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249" name="文本框 3"/>
          <p:cNvSpPr txBox="1"/>
          <p:nvPr/>
        </p:nvSpPr>
        <p:spPr>
          <a:xfrm>
            <a:off x="180975" y="169863"/>
            <a:ext cx="11369675" cy="368300"/>
          </a:xfrm>
          <a:prstGeom prst="rect">
            <a:avLst/>
          </a:prstGeom>
          <a:noFill/>
          <a:ln w="9525">
            <a:noFill/>
          </a:ln>
        </p:spPr>
        <p:txBody>
          <a:bodyPr wrap="square" anchor="t" anchorCtr="0">
            <a:spAutoFit/>
          </a:bodyPr>
          <a:p>
            <a:r>
              <a:rPr lang="zh-CN" altLang="en-US" b="1" spc="300" dirty="0">
                <a:latin typeface="+mj-ea"/>
                <a:ea typeface="+mj-ea"/>
                <a:sym typeface="+mn-ea"/>
              </a:rPr>
              <a:t>软件层</a:t>
            </a:r>
            <a:endParaRPr lang="zh-CN" altLang="en-US">
              <a:latin typeface="Arial" panose="020B0604020202020204" pitchFamily="34" charset="0"/>
            </a:endParaRPr>
          </a:p>
        </p:txBody>
      </p:sp>
      <p:sp>
        <p:nvSpPr>
          <p:cNvPr id="53252" name="文本框 2"/>
          <p:cNvSpPr txBox="1"/>
          <p:nvPr/>
        </p:nvSpPr>
        <p:spPr>
          <a:xfrm>
            <a:off x="1009650" y="5270500"/>
            <a:ext cx="4062413" cy="368300"/>
          </a:xfrm>
          <a:prstGeom prst="rect">
            <a:avLst/>
          </a:prstGeom>
          <a:noFill/>
          <a:ln w="9525">
            <a:noFill/>
          </a:ln>
        </p:spPr>
        <p:txBody>
          <a:bodyPr wrap="square" anchor="t" anchorCtr="0">
            <a:spAutoFit/>
          </a:bodyPr>
          <a:p>
            <a:endParaRPr lang="zh-CN" altLang="en-US">
              <a:latin typeface="Arial" panose="020B0604020202020204" pitchFamily="34" charset="0"/>
            </a:endParaRPr>
          </a:p>
        </p:txBody>
      </p:sp>
      <p:sp>
        <p:nvSpPr>
          <p:cNvPr id="8" name="文本框 7"/>
          <p:cNvSpPr txBox="1"/>
          <p:nvPr/>
        </p:nvSpPr>
        <p:spPr>
          <a:xfrm>
            <a:off x="593725" y="903605"/>
            <a:ext cx="5955665" cy="337185"/>
          </a:xfrm>
          <a:prstGeom prst="rect">
            <a:avLst/>
          </a:prstGeom>
        </p:spPr>
        <p:txBody>
          <a:bodyPr wrap="square">
            <a:spAutoFit/>
          </a:bodyPr>
          <a:p>
            <a:pPr marL="0" indent="0">
              <a:spcAft>
                <a:spcPct val="60000"/>
              </a:spcAft>
            </a:pPr>
            <a:r>
              <a:rPr lang="zh-CN" altLang="en-US" sz="1600" b="1" i="0">
                <a:solidFill>
                  <a:schemeClr val="bg2"/>
                </a:solidFill>
                <a:latin typeface="宋体" panose="02010600030101010101" pitchFamily="2" charset="-122"/>
                <a:ea typeface="宋体" panose="02010600030101010101" pitchFamily="2" charset="-122"/>
                <a:cs typeface="宋体" panose="02010600030101010101" pitchFamily="2" charset="-122"/>
              </a:rPr>
              <a:t>快速入门</a:t>
            </a:r>
            <a:r>
              <a:rPr lang="zh-CN" altLang="en-US" sz="1600" b="1" i="0">
                <a:solidFill>
                  <a:schemeClr val="bg2"/>
                </a:solidFill>
                <a:latin typeface="宋体" panose="02010600030101010101" pitchFamily="2" charset="-122"/>
                <a:ea typeface="宋体" panose="02010600030101010101" pitchFamily="2" charset="-122"/>
                <a:cs typeface="宋体" panose="02010600030101010101" pitchFamily="2" charset="-122"/>
              </a:rPr>
              <a:t>路线</a:t>
            </a:r>
            <a:endParaRPr lang="zh-CN" altLang="en-US" sz="1600" b="1" i="0">
              <a:solidFill>
                <a:schemeClr val="bg2"/>
              </a:solidFill>
              <a:latin typeface="宋体" panose="02010600030101010101" pitchFamily="2" charset="-122"/>
              <a:ea typeface="宋体" panose="02010600030101010101" pitchFamily="2" charset="-122"/>
              <a:cs typeface="宋体" panose="02010600030101010101" pitchFamily="2" charset="-122"/>
            </a:endParaRPr>
          </a:p>
        </p:txBody>
      </p:sp>
      <p:sp>
        <p:nvSpPr>
          <p:cNvPr id="3" name="文本框 2"/>
          <p:cNvSpPr txBox="1"/>
          <p:nvPr/>
        </p:nvSpPr>
        <p:spPr>
          <a:xfrm>
            <a:off x="783590" y="1392555"/>
            <a:ext cx="7946390" cy="1753235"/>
          </a:xfrm>
          <a:prstGeom prst="rect">
            <a:avLst/>
          </a:prstGeom>
          <a:noFill/>
        </p:spPr>
        <p:txBody>
          <a:bodyPr wrap="square" rtlCol="0">
            <a:spAutoFit/>
          </a:bodyPr>
          <a:p>
            <a:r>
              <a:rPr lang="zh-CN" altLang="en-US">
                <a:solidFill>
                  <a:schemeClr val="bg2"/>
                </a:solidFill>
              </a:rPr>
              <a:t>核心学习路线</a:t>
            </a:r>
            <a:endParaRPr lang="zh-CN" altLang="en-US">
              <a:solidFill>
                <a:schemeClr val="bg2"/>
              </a:solidFill>
            </a:endParaRPr>
          </a:p>
          <a:p>
            <a:r>
              <a:rPr lang="en-US" altLang="zh-CN">
                <a:solidFill>
                  <a:schemeClr val="bg2"/>
                </a:solidFill>
              </a:rPr>
              <a:t>1.</a:t>
            </a:r>
            <a:r>
              <a:rPr lang="en-US" altLang="en-US">
                <a:solidFill>
                  <a:schemeClr val="bg2"/>
                </a:solidFill>
              </a:rPr>
              <a:t> </a:t>
            </a:r>
            <a:r>
              <a:rPr lang="zh-CN" altLang="en-US">
                <a:solidFill>
                  <a:schemeClr val="bg2"/>
                </a:solidFill>
              </a:rPr>
              <a:t>嵌入式基础必备知识</a:t>
            </a:r>
            <a:r>
              <a:rPr lang="en-US" altLang="zh-CN">
                <a:solidFill>
                  <a:schemeClr val="bg2"/>
                </a:solidFill>
              </a:rPr>
              <a:t> </a:t>
            </a:r>
            <a:r>
              <a:rPr lang="en-US" altLang="en-US">
                <a:solidFill>
                  <a:schemeClr val="bg2"/>
                </a:solidFill>
              </a:rPr>
              <a:t> </a:t>
            </a:r>
            <a:endParaRPr lang="en-US" altLang="en-US">
              <a:solidFill>
                <a:schemeClr val="bg2"/>
              </a:solidFill>
            </a:endParaRPr>
          </a:p>
          <a:p>
            <a:r>
              <a:rPr lang="en-US" altLang="zh-CN">
                <a:solidFill>
                  <a:schemeClr val="tx1">
                    <a:lumMod val="65000"/>
                  </a:schemeClr>
                </a:solidFill>
              </a:rPr>
              <a:t>2.</a:t>
            </a:r>
            <a:r>
              <a:rPr lang="en-US" altLang="en-US">
                <a:solidFill>
                  <a:schemeClr val="tx1">
                    <a:lumMod val="65000"/>
                  </a:schemeClr>
                </a:solidFill>
              </a:rPr>
              <a:t> </a:t>
            </a:r>
            <a:r>
              <a:rPr lang="en-US" altLang="zh-CN">
                <a:solidFill>
                  <a:schemeClr val="tx1">
                    <a:lumMod val="65000"/>
                  </a:schemeClr>
                </a:solidFill>
              </a:rPr>
              <a:t>51</a:t>
            </a:r>
            <a:r>
              <a:rPr lang="zh-CN" altLang="en-US">
                <a:solidFill>
                  <a:schemeClr val="tx1">
                    <a:lumMod val="65000"/>
                  </a:schemeClr>
                </a:solidFill>
              </a:rPr>
              <a:t>单片机（入门）</a:t>
            </a:r>
            <a:r>
              <a:rPr lang="en-US" altLang="zh-CN">
                <a:solidFill>
                  <a:schemeClr val="tx1">
                    <a:lumMod val="65000"/>
                  </a:schemeClr>
                </a:solidFill>
              </a:rPr>
              <a:t> </a:t>
            </a:r>
            <a:r>
              <a:rPr lang="en-US" altLang="en-US">
                <a:solidFill>
                  <a:schemeClr val="tx1">
                    <a:lumMod val="65000"/>
                  </a:schemeClr>
                </a:solidFill>
              </a:rPr>
              <a:t> </a:t>
            </a:r>
            <a:endParaRPr lang="en-US" altLang="en-US">
              <a:solidFill>
                <a:schemeClr val="tx1">
                  <a:lumMod val="65000"/>
                </a:schemeClr>
              </a:solidFill>
            </a:endParaRPr>
          </a:p>
          <a:p>
            <a:r>
              <a:rPr lang="en-US" altLang="zh-CN">
                <a:solidFill>
                  <a:schemeClr val="bg2"/>
                </a:solidFill>
              </a:rPr>
              <a:t>3.</a:t>
            </a:r>
            <a:r>
              <a:rPr lang="en-US" altLang="en-US">
                <a:solidFill>
                  <a:schemeClr val="bg2"/>
                </a:solidFill>
              </a:rPr>
              <a:t> </a:t>
            </a:r>
            <a:r>
              <a:rPr lang="en-US" altLang="zh-CN">
                <a:solidFill>
                  <a:schemeClr val="bg2"/>
                </a:solidFill>
              </a:rPr>
              <a:t>STM32</a:t>
            </a:r>
            <a:r>
              <a:rPr lang="zh-CN" altLang="en-US">
                <a:solidFill>
                  <a:schemeClr val="bg2"/>
                </a:solidFill>
              </a:rPr>
              <a:t>单片机（进阶）</a:t>
            </a:r>
            <a:r>
              <a:rPr lang="en-US" altLang="zh-CN">
                <a:solidFill>
                  <a:schemeClr val="bg2"/>
                </a:solidFill>
              </a:rPr>
              <a:t> </a:t>
            </a:r>
            <a:r>
              <a:rPr lang="en-US" altLang="en-US">
                <a:solidFill>
                  <a:schemeClr val="bg2"/>
                </a:solidFill>
              </a:rPr>
              <a:t> </a:t>
            </a:r>
            <a:endParaRPr lang="en-US" altLang="en-US">
              <a:solidFill>
                <a:schemeClr val="bg2"/>
              </a:solidFill>
            </a:endParaRPr>
          </a:p>
          <a:p>
            <a:r>
              <a:rPr lang="en-US" altLang="zh-CN">
                <a:solidFill>
                  <a:schemeClr val="bg2"/>
                </a:solidFill>
              </a:rPr>
              <a:t>4.</a:t>
            </a:r>
            <a:r>
              <a:rPr lang="en-US" altLang="en-US">
                <a:solidFill>
                  <a:schemeClr val="bg2"/>
                </a:solidFill>
              </a:rPr>
              <a:t> </a:t>
            </a:r>
            <a:r>
              <a:rPr lang="zh-CN" altLang="en-US">
                <a:solidFill>
                  <a:schemeClr val="bg2"/>
                </a:solidFill>
              </a:rPr>
              <a:t>小而美的</a:t>
            </a:r>
            <a:r>
              <a:rPr lang="en-US" altLang="zh-CN">
                <a:solidFill>
                  <a:schemeClr val="bg2"/>
                </a:solidFill>
              </a:rPr>
              <a:t>RTOS </a:t>
            </a:r>
            <a:r>
              <a:rPr lang="en-US" altLang="en-US">
                <a:solidFill>
                  <a:schemeClr val="bg2"/>
                </a:solidFill>
              </a:rPr>
              <a:t> </a:t>
            </a:r>
            <a:endParaRPr lang="en-US" altLang="en-US">
              <a:solidFill>
                <a:schemeClr val="bg2"/>
              </a:solidFill>
            </a:endParaRPr>
          </a:p>
          <a:p>
            <a:r>
              <a:rPr lang="en-US" altLang="zh-CN">
                <a:solidFill>
                  <a:schemeClr val="bg2"/>
                </a:solidFill>
              </a:rPr>
              <a:t>5.</a:t>
            </a:r>
            <a:r>
              <a:rPr lang="en-US" altLang="en-US">
                <a:solidFill>
                  <a:schemeClr val="bg2"/>
                </a:solidFill>
              </a:rPr>
              <a:t> </a:t>
            </a:r>
            <a:r>
              <a:rPr lang="en-US" altLang="zh-CN">
                <a:solidFill>
                  <a:schemeClr val="bg2"/>
                </a:solidFill>
              </a:rPr>
              <a:t>ARM+Linux</a:t>
            </a:r>
            <a:r>
              <a:rPr lang="zh-CN" altLang="en-US">
                <a:solidFill>
                  <a:schemeClr val="bg2"/>
                </a:solidFill>
              </a:rPr>
              <a:t>（高阶）</a:t>
            </a:r>
            <a:r>
              <a:rPr lang="en-US" altLang="zh-CN">
                <a:solidFill>
                  <a:schemeClr val="bg2"/>
                </a:solidFill>
              </a:rPr>
              <a:t> </a:t>
            </a:r>
            <a:endParaRPr lang="en-US" altLang="zh-CN">
              <a:solidFill>
                <a:schemeClr val="bg2"/>
              </a:solidFill>
            </a:endParaRPr>
          </a:p>
        </p:txBody>
      </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249" name="文本框 3"/>
          <p:cNvSpPr txBox="1"/>
          <p:nvPr/>
        </p:nvSpPr>
        <p:spPr>
          <a:xfrm>
            <a:off x="180975" y="169863"/>
            <a:ext cx="11369675" cy="368300"/>
          </a:xfrm>
          <a:prstGeom prst="rect">
            <a:avLst/>
          </a:prstGeom>
          <a:noFill/>
          <a:ln w="9525">
            <a:noFill/>
          </a:ln>
        </p:spPr>
        <p:txBody>
          <a:bodyPr wrap="square" anchor="t" anchorCtr="0">
            <a:spAutoFit/>
          </a:bodyPr>
          <a:p>
            <a:r>
              <a:rPr lang="zh-CN" altLang="en-US">
                <a:latin typeface="Arial" panose="020B0604020202020204" pitchFamily="34" charset="0"/>
              </a:rPr>
              <a:t>UART通信方式</a:t>
            </a:r>
            <a:endParaRPr lang="zh-CN" altLang="en-US">
              <a:latin typeface="Arial" panose="020B0604020202020204" pitchFamily="34" charset="0"/>
            </a:endParaRPr>
          </a:p>
        </p:txBody>
      </p:sp>
      <p:sp>
        <p:nvSpPr>
          <p:cNvPr id="53252" name="文本框 2"/>
          <p:cNvSpPr txBox="1"/>
          <p:nvPr/>
        </p:nvSpPr>
        <p:spPr>
          <a:xfrm>
            <a:off x="1009650" y="5270500"/>
            <a:ext cx="4062413" cy="368300"/>
          </a:xfrm>
          <a:prstGeom prst="rect">
            <a:avLst/>
          </a:prstGeom>
          <a:noFill/>
          <a:ln w="9525">
            <a:noFill/>
          </a:ln>
        </p:spPr>
        <p:txBody>
          <a:bodyPr wrap="square" anchor="t" anchorCtr="0">
            <a:spAutoFit/>
          </a:bodyPr>
          <a:p>
            <a:endParaRPr lang="zh-CN" altLang="en-US">
              <a:latin typeface="Arial" panose="020B0604020202020204" pitchFamily="34" charset="0"/>
            </a:endParaRPr>
          </a:p>
        </p:txBody>
      </p:sp>
      <p:sp>
        <p:nvSpPr>
          <p:cNvPr id="2" name="文本框 1"/>
          <p:cNvSpPr txBox="1"/>
          <p:nvPr/>
        </p:nvSpPr>
        <p:spPr>
          <a:xfrm>
            <a:off x="1205865" y="1419860"/>
            <a:ext cx="9319895" cy="1260475"/>
          </a:xfrm>
          <a:prstGeom prst="rect">
            <a:avLst/>
          </a:prstGeom>
        </p:spPr>
        <p:txBody>
          <a:bodyPr wrap="square">
            <a:noAutofit/>
            <a:scene3d>
              <a:camera prst="orthographicFront"/>
              <a:lightRig rig="threePt" dir="t"/>
            </a:scene3d>
          </a:bodyPr>
          <a:p>
            <a:pPr marL="0" indent="0" algn="ctr">
              <a:spcBef>
                <a:spcPct val="0"/>
              </a:spcBef>
              <a:spcAft>
                <a:spcPct val="0"/>
              </a:spcAft>
            </a:pPr>
            <a:r>
              <a:rPr lang="zh-CN" altLang="en-US" sz="2400" b="1" i="0">
                <a:solidFill>
                  <a:schemeClr val="accent1"/>
                </a:solidFill>
                <a:effectLst>
                  <a:outerShdw blurRad="38100" dist="25400" dir="5400000" algn="ctr" rotWithShape="0">
                    <a:srgbClr val="6E747A">
                      <a:alpha val="43000"/>
                    </a:srgbClr>
                  </a:outerShdw>
                </a:effectLst>
                <a:latin typeface="-apple-system"/>
                <a:ea typeface="-apple-system"/>
              </a:rPr>
              <a:t>从蒸汽时代的机械律动，到电流驱动的电气革命，再到智能算法赋能的自动化浪潮</a:t>
            </a:r>
            <a:r>
              <a:rPr lang="en-US" altLang="zh-CN" sz="2400" b="1" i="0">
                <a:solidFill>
                  <a:schemeClr val="accent1"/>
                </a:solidFill>
                <a:effectLst>
                  <a:outerShdw blurRad="38100" dist="25400" dir="5400000" algn="ctr" rotWithShape="0">
                    <a:srgbClr val="6E747A">
                      <a:alpha val="43000"/>
                    </a:srgbClr>
                  </a:outerShdw>
                </a:effectLst>
                <a:latin typeface="-apple-system"/>
                <a:ea typeface="-apple-system"/>
              </a:rPr>
              <a:t>——</a:t>
            </a:r>
            <a:r>
              <a:rPr lang="zh-CN" altLang="en-US" sz="2400" b="1" i="0">
                <a:solidFill>
                  <a:schemeClr val="accent1"/>
                </a:solidFill>
                <a:effectLst>
                  <a:outerShdw blurRad="38100" dist="25400" dir="5400000" algn="ctr" rotWithShape="0">
                    <a:srgbClr val="6E747A">
                      <a:alpha val="43000"/>
                    </a:srgbClr>
                  </a:outerShdw>
                </a:effectLst>
                <a:latin typeface="-apple-system"/>
                <a:ea typeface="-apple-system"/>
              </a:rPr>
              <a:t>电气自动化正以‘数字神经中枢’的姿态，开启工业文明的新纪元。</a:t>
            </a:r>
            <a:r>
              <a:rPr lang="en-US" altLang="zh-CN" sz="2400" b="1" i="0">
                <a:solidFill>
                  <a:schemeClr val="accent1"/>
                </a:solidFill>
                <a:effectLst>
                  <a:outerShdw blurRad="38100" dist="25400" dir="5400000" algn="ctr" rotWithShape="0">
                    <a:srgbClr val="6E747A">
                      <a:alpha val="43000"/>
                    </a:srgbClr>
                  </a:outerShdw>
                </a:effectLst>
                <a:latin typeface="-apple-system"/>
                <a:ea typeface="-apple-system"/>
              </a:rPr>
              <a:t>"</a:t>
            </a:r>
            <a:endParaRPr lang="en-US" altLang="zh-CN" sz="2400" b="1" i="0">
              <a:solidFill>
                <a:schemeClr val="accent1"/>
              </a:solidFill>
              <a:effectLst>
                <a:outerShdw blurRad="38100" dist="25400" dir="5400000" algn="ctr" rotWithShape="0">
                  <a:srgbClr val="6E747A">
                    <a:alpha val="43000"/>
                  </a:srgbClr>
                </a:outerShdw>
              </a:effectLst>
              <a:latin typeface="-apple-system"/>
              <a:ea typeface="-apple-system"/>
            </a:endParaRPr>
          </a:p>
        </p:txBody>
      </p:sp>
      <p:sp>
        <p:nvSpPr>
          <p:cNvPr id="4" name="文本框 3"/>
          <p:cNvSpPr txBox="1"/>
          <p:nvPr/>
        </p:nvSpPr>
        <p:spPr>
          <a:xfrm>
            <a:off x="1332865" y="4535805"/>
            <a:ext cx="9319895" cy="584200"/>
          </a:xfrm>
          <a:prstGeom prst="rect">
            <a:avLst/>
          </a:prstGeom>
        </p:spPr>
        <p:txBody>
          <a:bodyPr wrap="square">
            <a:noAutofit/>
            <a:scene3d>
              <a:camera prst="orthographicFront"/>
              <a:lightRig rig="threePt" dir="t"/>
            </a:scene3d>
          </a:bodyPr>
          <a:p>
            <a:pPr marL="0" indent="0" algn="ctr">
              <a:spcBef>
                <a:spcPct val="0"/>
              </a:spcBef>
              <a:spcAft>
                <a:spcPct val="0"/>
              </a:spcAft>
            </a:pPr>
            <a:r>
              <a:rPr lang="zh-CN" altLang="en-US" sz="5400" b="1" i="0">
                <a:solidFill>
                  <a:schemeClr val="accent1"/>
                </a:solidFill>
                <a:effectLst>
                  <a:outerShdw blurRad="38100" dist="25400" dir="5400000" algn="ctr" rotWithShape="0">
                    <a:srgbClr val="6E747A">
                      <a:alpha val="43000"/>
                    </a:srgbClr>
                  </a:outerShdw>
                </a:effectLst>
                <a:latin typeface="-apple-system"/>
                <a:ea typeface="-apple-system"/>
              </a:rPr>
              <a:t>谢谢！</a:t>
            </a:r>
            <a:endParaRPr lang="zh-CN" altLang="en-US" sz="5400" b="1" i="0">
              <a:solidFill>
                <a:schemeClr val="accent1"/>
              </a:solidFill>
              <a:effectLst>
                <a:outerShdw blurRad="38100" dist="25400" dir="5400000" algn="ctr" rotWithShape="0">
                  <a:srgbClr val="6E747A">
                    <a:alpha val="43000"/>
                  </a:srgbClr>
                </a:outerShdw>
              </a:effectLst>
              <a:latin typeface="-apple-system"/>
              <a:ea typeface="-apple-system"/>
            </a:endParaRP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r>
              <a:rPr lang="zh-CN" altLang="en-US">
                <a:latin typeface="Arial" panose="020B0604020202020204" pitchFamily="34" charset="0"/>
              </a:rPr>
              <a:t>行业背景与</a:t>
            </a:r>
            <a:r>
              <a:rPr lang="zh-CN" altLang="en-US">
                <a:latin typeface="Arial" panose="020B0604020202020204" pitchFamily="34" charset="0"/>
              </a:rPr>
              <a:t>行情</a:t>
            </a:r>
            <a:endParaRPr lang="zh-CN" altLang="en-US">
              <a:latin typeface="Arial" panose="020B0604020202020204" pitchFamily="34" charset="0"/>
            </a:endParaRPr>
          </a:p>
        </p:txBody>
      </p:sp>
      <p:sp>
        <p:nvSpPr>
          <p:cNvPr id="8" name="文本框 7"/>
          <p:cNvSpPr txBox="1"/>
          <p:nvPr/>
        </p:nvSpPr>
        <p:spPr>
          <a:xfrm>
            <a:off x="593408" y="973773"/>
            <a:ext cx="5080000" cy="337185"/>
          </a:xfrm>
          <a:prstGeom prst="rect">
            <a:avLst/>
          </a:prstGeom>
        </p:spPr>
        <p:txBody>
          <a:bodyPr>
            <a:spAutoFit/>
          </a:bodyPr>
          <a:p>
            <a:pPr marL="0" indent="0">
              <a:spcAft>
                <a:spcPct val="60000"/>
              </a:spcAft>
            </a:pPr>
            <a:r>
              <a:rPr lang="zh-CN" altLang="en-US" sz="1600" b="1" i="0">
                <a:solidFill>
                  <a:schemeClr val="bg2"/>
                </a:solidFill>
                <a:latin typeface="quote-cjk-patch"/>
                <a:ea typeface="quote-cjk-patch"/>
              </a:rPr>
              <a:t>四、前景</a:t>
            </a:r>
            <a:endParaRPr lang="zh-CN" altLang="en-US" sz="1600" b="1" i="0">
              <a:solidFill>
                <a:schemeClr val="bg2"/>
              </a:solidFill>
              <a:latin typeface="quote-cjk-patch"/>
              <a:ea typeface="quote-cjk-patch"/>
            </a:endParaRPr>
          </a:p>
        </p:txBody>
      </p:sp>
      <p:sp>
        <p:nvSpPr>
          <p:cNvPr id="2" name="文本框 1"/>
          <p:cNvSpPr txBox="1"/>
          <p:nvPr/>
        </p:nvSpPr>
        <p:spPr>
          <a:xfrm>
            <a:off x="724535" y="1391920"/>
            <a:ext cx="10738485" cy="2553335"/>
          </a:xfrm>
          <a:prstGeom prst="rect">
            <a:avLst/>
          </a:prstGeom>
          <a:noFill/>
        </p:spPr>
        <p:txBody>
          <a:bodyPr wrap="square" rtlCol="0">
            <a:spAutoFit/>
          </a:bodyPr>
          <a:p>
            <a:pPr algn="l">
              <a:buClrTx/>
              <a:buSzTx/>
              <a:buNone/>
            </a:pPr>
            <a:r>
              <a:rPr lang="zh-CN" altLang="en-US" sz="1600">
                <a:solidFill>
                  <a:srgbClr val="404040"/>
                </a:solidFill>
                <a:latin typeface="宋体" panose="02010600030101010101" pitchFamily="2" charset="-122"/>
                <a:ea typeface="宋体" panose="02010600030101010101" pitchFamily="2" charset="-122"/>
                <a:cs typeface="宋体" panose="02010600030101010101" pitchFamily="2" charset="-122"/>
              </a:rPr>
              <a:t>政策红利：</a:t>
            </a:r>
            <a:endParaRPr lang="zh-CN" altLang="en-US" sz="1600">
              <a:solidFill>
                <a:srgbClr val="404040"/>
              </a:solidFill>
              <a:latin typeface="宋体" panose="02010600030101010101" pitchFamily="2" charset="-122"/>
              <a:ea typeface="宋体" panose="02010600030101010101" pitchFamily="2" charset="-122"/>
              <a:cs typeface="宋体" panose="02010600030101010101" pitchFamily="2" charset="-122"/>
            </a:endParaRPr>
          </a:p>
          <a:p>
            <a:pPr indent="457200" algn="l">
              <a:buClrTx/>
              <a:buSzTx/>
              <a:buNone/>
            </a:pPr>
            <a:r>
              <a:rPr lang="zh-CN" altLang="en-US" sz="1600">
                <a:solidFill>
                  <a:srgbClr val="404040"/>
                </a:solidFill>
                <a:latin typeface="宋体" panose="02010600030101010101" pitchFamily="2" charset="-122"/>
                <a:ea typeface="宋体" panose="02010600030101010101" pitchFamily="2" charset="-122"/>
                <a:cs typeface="宋体" panose="02010600030101010101" pitchFamily="2" charset="-122"/>
              </a:rPr>
              <a:t>中国“</a:t>
            </a:r>
            <a:r>
              <a:rPr lang="zh-CN" altLang="en-US" sz="1600">
                <a:solidFill>
                  <a:srgbClr val="FF0000"/>
                </a:solidFill>
                <a:latin typeface="宋体" panose="02010600030101010101" pitchFamily="2" charset="-122"/>
                <a:ea typeface="宋体" panose="02010600030101010101" pitchFamily="2" charset="-122"/>
                <a:cs typeface="宋体" panose="02010600030101010101" pitchFamily="2" charset="-122"/>
              </a:rPr>
              <a:t>芯火计划</a:t>
            </a:r>
            <a:r>
              <a:rPr lang="zh-CN" altLang="en-US" sz="1600">
                <a:solidFill>
                  <a:srgbClr val="404040"/>
                </a:solidFill>
                <a:latin typeface="宋体" panose="02010600030101010101" pitchFamily="2" charset="-122"/>
                <a:ea typeface="宋体" panose="02010600030101010101" pitchFamily="2" charset="-122"/>
                <a:cs typeface="宋体" panose="02010600030101010101" pitchFamily="2" charset="-122"/>
              </a:rPr>
              <a:t>”扶持RISC-V生态</a:t>
            </a:r>
            <a:endParaRPr lang="zh-CN" altLang="en-US" sz="1600">
              <a:solidFill>
                <a:srgbClr val="404040"/>
              </a:solidFill>
              <a:latin typeface="宋体" panose="02010600030101010101" pitchFamily="2" charset="-122"/>
              <a:ea typeface="宋体" panose="02010600030101010101" pitchFamily="2" charset="-122"/>
              <a:cs typeface="宋体" panose="02010600030101010101" pitchFamily="2" charset="-122"/>
            </a:endParaRPr>
          </a:p>
          <a:p>
            <a:pPr indent="457200" algn="l">
              <a:buClrTx/>
              <a:buSzTx/>
              <a:buNone/>
            </a:pPr>
            <a:r>
              <a:rPr lang="zh-CN" altLang="en-US" sz="1600">
                <a:solidFill>
                  <a:srgbClr val="404040"/>
                </a:solidFill>
                <a:latin typeface="宋体" panose="02010600030101010101" pitchFamily="2" charset="-122"/>
                <a:ea typeface="宋体" panose="02010600030101010101" pitchFamily="2" charset="-122"/>
                <a:cs typeface="宋体" panose="02010600030101010101" pitchFamily="2" charset="-122"/>
              </a:rPr>
              <a:t>新能源汽车补贴推动车规芯片需求</a:t>
            </a:r>
            <a:endParaRPr lang="zh-CN" altLang="en-US" sz="1600">
              <a:solidFill>
                <a:srgbClr val="404040"/>
              </a:solidFill>
              <a:latin typeface="宋体" panose="02010600030101010101" pitchFamily="2" charset="-122"/>
              <a:ea typeface="宋体" panose="02010600030101010101" pitchFamily="2" charset="-122"/>
              <a:cs typeface="宋体" panose="02010600030101010101" pitchFamily="2" charset="-122"/>
            </a:endParaRPr>
          </a:p>
          <a:p>
            <a:pPr indent="457200" algn="l">
              <a:buClrTx/>
              <a:buSzTx/>
              <a:buNone/>
            </a:pPr>
            <a:r>
              <a:rPr lang="zh-CN" altLang="en-US" sz="1600">
                <a:solidFill>
                  <a:srgbClr val="404040"/>
                </a:solidFill>
                <a:latin typeface="宋体" panose="02010600030101010101" pitchFamily="2" charset="-122"/>
                <a:ea typeface="宋体" panose="02010600030101010101" pitchFamily="2" charset="-122"/>
                <a:cs typeface="宋体" panose="02010600030101010101" pitchFamily="2" charset="-122"/>
              </a:rPr>
              <a:t>国产芯片</a:t>
            </a:r>
            <a:r>
              <a:rPr lang="zh-CN" altLang="en-US" sz="1600">
                <a:solidFill>
                  <a:srgbClr val="404040"/>
                </a:solidFill>
                <a:latin typeface="宋体" panose="02010600030101010101" pitchFamily="2" charset="-122"/>
                <a:ea typeface="宋体" panose="02010600030101010101" pitchFamily="2" charset="-122"/>
                <a:cs typeface="宋体" panose="02010600030101010101" pitchFamily="2" charset="-122"/>
              </a:rPr>
              <a:t>市场占有率</a:t>
            </a:r>
            <a:endParaRPr lang="zh-CN" altLang="en-US" sz="1600">
              <a:solidFill>
                <a:srgbClr val="404040"/>
              </a:solidFill>
              <a:latin typeface="宋体" panose="02010600030101010101" pitchFamily="2" charset="-122"/>
              <a:ea typeface="宋体" panose="02010600030101010101" pitchFamily="2" charset="-122"/>
              <a:cs typeface="宋体" panose="02010600030101010101" pitchFamily="2" charset="-122"/>
            </a:endParaRPr>
          </a:p>
          <a:p>
            <a:pPr indent="457200" algn="l">
              <a:buClrTx/>
              <a:buSzTx/>
              <a:buNone/>
            </a:pPr>
            <a:endParaRPr lang="zh-CN" altLang="en-US" sz="1600">
              <a:solidFill>
                <a:srgbClr val="404040"/>
              </a:solidFill>
              <a:latin typeface="宋体" panose="02010600030101010101" pitchFamily="2" charset="-122"/>
              <a:ea typeface="宋体" panose="02010600030101010101" pitchFamily="2" charset="-122"/>
              <a:cs typeface="宋体" panose="02010600030101010101" pitchFamily="2" charset="-122"/>
            </a:endParaRPr>
          </a:p>
          <a:p>
            <a:pPr algn="l">
              <a:buClrTx/>
              <a:buSzTx/>
              <a:buNone/>
            </a:pPr>
            <a:r>
              <a:rPr lang="zh-CN" altLang="en-US" sz="1600">
                <a:solidFill>
                  <a:srgbClr val="404040"/>
                </a:solidFill>
                <a:latin typeface="宋体" panose="02010600030101010101" pitchFamily="2" charset="-122"/>
                <a:ea typeface="宋体" panose="02010600030101010101" pitchFamily="2" charset="-122"/>
                <a:cs typeface="宋体" panose="02010600030101010101" pitchFamily="2" charset="-122"/>
              </a:rPr>
              <a:t>技术拐点：</a:t>
            </a:r>
            <a:endParaRPr lang="zh-CN" altLang="en-US" sz="1600">
              <a:solidFill>
                <a:srgbClr val="404040"/>
              </a:solidFill>
              <a:latin typeface="宋体" panose="02010600030101010101" pitchFamily="2" charset="-122"/>
              <a:ea typeface="宋体" panose="02010600030101010101" pitchFamily="2" charset="-122"/>
              <a:cs typeface="宋体" panose="02010600030101010101" pitchFamily="2" charset="-122"/>
            </a:endParaRPr>
          </a:p>
          <a:p>
            <a:pPr indent="457200" algn="l">
              <a:buClrTx/>
              <a:buSzTx/>
              <a:buNone/>
            </a:pPr>
            <a:r>
              <a:rPr lang="en-US" altLang="zh-CN" sz="1600">
                <a:solidFill>
                  <a:srgbClr val="404040"/>
                </a:solidFill>
                <a:latin typeface="宋体" panose="02010600030101010101" pitchFamily="2" charset="-122"/>
                <a:ea typeface="宋体" panose="02010600030101010101" pitchFamily="2" charset="-122"/>
                <a:cs typeface="宋体" panose="02010600030101010101" pitchFamily="2" charset="-122"/>
              </a:rPr>
              <a:t>AI+</a:t>
            </a:r>
            <a:r>
              <a:rPr lang="zh-CN" altLang="en-US" sz="1600">
                <a:solidFill>
                  <a:srgbClr val="404040"/>
                </a:solidFill>
                <a:latin typeface="宋体" panose="02010600030101010101" pitchFamily="2" charset="-122"/>
                <a:ea typeface="宋体" panose="02010600030101010101" pitchFamily="2" charset="-122"/>
                <a:cs typeface="宋体" panose="02010600030101010101" pitchFamily="2" charset="-122"/>
              </a:rPr>
              <a:t>嵌入式</a:t>
            </a:r>
            <a:endParaRPr lang="zh-CN" altLang="en-US" sz="1600">
              <a:solidFill>
                <a:srgbClr val="404040"/>
              </a:solidFill>
              <a:latin typeface="宋体" panose="02010600030101010101" pitchFamily="2" charset="-122"/>
              <a:ea typeface="宋体" panose="02010600030101010101" pitchFamily="2" charset="-122"/>
              <a:cs typeface="宋体" panose="02010600030101010101" pitchFamily="2" charset="-122"/>
            </a:endParaRPr>
          </a:p>
          <a:p>
            <a:pPr indent="457200" algn="l">
              <a:buClrTx/>
              <a:buSzTx/>
              <a:buNone/>
            </a:pPr>
            <a:endParaRPr lang="zh-CN" altLang="en-US" sz="1600">
              <a:solidFill>
                <a:srgbClr val="404040"/>
              </a:solidFill>
              <a:latin typeface="宋体" panose="02010600030101010101" pitchFamily="2" charset="-122"/>
              <a:ea typeface="宋体" panose="02010600030101010101" pitchFamily="2" charset="-122"/>
              <a:cs typeface="宋体" panose="02010600030101010101" pitchFamily="2" charset="-122"/>
            </a:endParaRPr>
          </a:p>
          <a:p>
            <a:pPr algn="l">
              <a:buClrTx/>
              <a:buSzTx/>
              <a:buNone/>
            </a:pPr>
            <a:r>
              <a:rPr lang="zh-CN" altLang="en-US" sz="1600">
                <a:solidFill>
                  <a:srgbClr val="404040"/>
                </a:solidFill>
                <a:latin typeface="宋体" panose="02010600030101010101" pitchFamily="2" charset="-122"/>
                <a:ea typeface="宋体" panose="02010600030101010101" pitchFamily="2" charset="-122"/>
                <a:cs typeface="宋体" panose="02010600030101010101" pitchFamily="2" charset="-122"/>
              </a:rPr>
              <a:t>市场爆发：</a:t>
            </a:r>
            <a:endParaRPr lang="zh-CN" altLang="en-US" sz="1600">
              <a:solidFill>
                <a:srgbClr val="404040"/>
              </a:solidFill>
              <a:latin typeface="宋体" panose="02010600030101010101" pitchFamily="2" charset="-122"/>
              <a:ea typeface="宋体" panose="02010600030101010101" pitchFamily="2" charset="-122"/>
              <a:cs typeface="宋体" panose="02010600030101010101" pitchFamily="2" charset="-122"/>
            </a:endParaRPr>
          </a:p>
          <a:p>
            <a:pPr indent="457200" algn="l">
              <a:buClrTx/>
              <a:buSzTx/>
              <a:buNone/>
            </a:pPr>
            <a:r>
              <a:rPr lang="zh-CN" altLang="en-US" sz="1600">
                <a:solidFill>
                  <a:srgbClr val="404040"/>
                </a:solidFill>
                <a:latin typeface="宋体" panose="02010600030101010101" pitchFamily="2" charset="-122"/>
                <a:ea typeface="宋体" panose="02010600030101010101" pitchFamily="2" charset="-122"/>
                <a:cs typeface="宋体" panose="02010600030101010101" pitchFamily="2" charset="-122"/>
              </a:rPr>
              <a:t>医疗机器人赛道年复合增长率达22%</a:t>
            </a:r>
            <a:r>
              <a:rPr lang="en-US" altLang="zh-CN" sz="1600">
                <a:solidFill>
                  <a:srgbClr val="404040"/>
                </a:solidFill>
                <a:latin typeface="宋体" panose="02010600030101010101" pitchFamily="2" charset="-122"/>
                <a:ea typeface="宋体" panose="02010600030101010101" pitchFamily="2" charset="-122"/>
                <a:cs typeface="宋体" panose="02010600030101010101" pitchFamily="2" charset="-122"/>
              </a:rPr>
              <a:t>(</a:t>
            </a:r>
            <a:r>
              <a:rPr lang="zh-CN" altLang="en-US" sz="1600">
                <a:solidFill>
                  <a:srgbClr val="404040"/>
                </a:solidFill>
                <a:latin typeface="宋体" panose="02010600030101010101" pitchFamily="2" charset="-122"/>
                <a:ea typeface="宋体" panose="02010600030101010101" pitchFamily="2" charset="-122"/>
                <a:cs typeface="宋体" panose="02010600030101010101" pitchFamily="2" charset="-122"/>
              </a:rPr>
              <a:t>各类机器人扫地机器人、搬运机器人、人形机器人等增长迅猛</a:t>
            </a:r>
            <a:r>
              <a:rPr lang="en-US" altLang="zh-CN" sz="1600">
                <a:solidFill>
                  <a:srgbClr val="404040"/>
                </a:solidFill>
                <a:latin typeface="宋体" panose="02010600030101010101" pitchFamily="2" charset="-122"/>
                <a:ea typeface="宋体" panose="02010600030101010101" pitchFamily="2" charset="-122"/>
                <a:cs typeface="宋体" panose="02010600030101010101" pitchFamily="2" charset="-122"/>
              </a:rPr>
              <a:t>)</a:t>
            </a:r>
            <a:endParaRPr lang="zh-CN" altLang="en-US" sz="1600">
              <a:solidFill>
                <a:srgbClr val="404040"/>
              </a:solidFill>
              <a:latin typeface="宋体" panose="02010600030101010101" pitchFamily="2" charset="-122"/>
              <a:ea typeface="宋体" panose="02010600030101010101" pitchFamily="2" charset="-122"/>
              <a:cs typeface="宋体" panose="02010600030101010101" pitchFamily="2" charset="-122"/>
            </a:endParaRPr>
          </a:p>
        </p:txBody>
      </p:sp>
      <p:sp>
        <p:nvSpPr>
          <p:cNvPr id="3" name="文本框 2"/>
          <p:cNvSpPr txBox="1"/>
          <p:nvPr/>
        </p:nvSpPr>
        <p:spPr>
          <a:xfrm>
            <a:off x="593725" y="5886450"/>
            <a:ext cx="10869930" cy="337185"/>
          </a:xfrm>
          <a:prstGeom prst="rect">
            <a:avLst/>
          </a:prstGeom>
        </p:spPr>
        <p:txBody>
          <a:bodyPr wrap="square">
            <a:spAutoFit/>
          </a:bodyPr>
          <a:p>
            <a:pPr marL="0" indent="228600" algn="just"/>
            <a:r>
              <a:rPr lang="zh-CN" altLang="en-US" sz="1600" i="0" u="sng">
                <a:solidFill>
                  <a:srgbClr val="E53333"/>
                </a:solidFill>
                <a:latin typeface="微软雅黑" panose="020B0503020204020204" charset="-122"/>
                <a:ea typeface="微软雅黑" panose="020B0503020204020204" charset="-122"/>
              </a:rPr>
              <a:t>数据来源</a:t>
            </a:r>
            <a:r>
              <a:rPr lang="en-US" altLang="zh-CN" sz="1600" i="0" u="sng">
                <a:solidFill>
                  <a:srgbClr val="E53333"/>
                </a:solidFill>
                <a:latin typeface="微软雅黑" panose="020B0503020204020204" charset="-122"/>
                <a:ea typeface="微软雅黑" panose="020B0503020204020204" charset="-122"/>
              </a:rPr>
              <a:t>-</a:t>
            </a:r>
            <a:r>
              <a:rPr lang="zh-CN" altLang="en-US" sz="1600" i="0" u="sng">
                <a:solidFill>
                  <a:srgbClr val="E53333"/>
                </a:solidFill>
                <a:latin typeface="微软雅黑" panose="020B0503020204020204" charset="-122"/>
                <a:ea typeface="微软雅黑" panose="020B0503020204020204" charset="-122"/>
                <a:hlinkClick r:id="rId1"/>
              </a:rPr>
              <a:t>中研普华产业研究院</a:t>
            </a:r>
            <a:r>
              <a:rPr lang="en-US" altLang="zh-CN" sz="1600" i="0" u="sng">
                <a:solidFill>
                  <a:srgbClr val="E53333"/>
                </a:solidFill>
                <a:latin typeface="微软雅黑" panose="020B0503020204020204" charset="-122"/>
                <a:ea typeface="微软雅黑" panose="020B0503020204020204" charset="-122"/>
                <a:hlinkClick r:id="rId1"/>
              </a:rPr>
              <a:t>《2024-2029</a:t>
            </a:r>
            <a:r>
              <a:rPr lang="zh-CN" altLang="en-US" sz="1600" i="0" u="sng">
                <a:solidFill>
                  <a:srgbClr val="E53333"/>
                </a:solidFill>
                <a:latin typeface="微软雅黑" panose="020B0503020204020204" charset="-122"/>
                <a:ea typeface="微软雅黑" panose="020B0503020204020204" charset="-122"/>
                <a:hlinkClick r:id="rId1"/>
              </a:rPr>
              <a:t>年中国嵌入式软件行业市场全景调研及投资价值评估研究报告</a:t>
            </a:r>
            <a:r>
              <a:rPr lang="en-US" altLang="zh-CN" sz="1600" i="0" u="sng">
                <a:solidFill>
                  <a:srgbClr val="E53333"/>
                </a:solidFill>
                <a:latin typeface="微软雅黑" panose="020B0503020204020204" charset="-122"/>
                <a:ea typeface="微软雅黑" panose="020B0503020204020204" charset="-122"/>
                <a:hlinkClick r:id="rId1"/>
              </a:rPr>
              <a:t>》</a:t>
            </a:r>
            <a:endParaRPr lang="en-US" altLang="zh-CN" sz="1600" i="0" u="sng">
              <a:solidFill>
                <a:srgbClr val="E53333"/>
              </a:solidFill>
              <a:latin typeface="微软雅黑" panose="020B0503020204020204" charset="-122"/>
              <a:ea typeface="微软雅黑" panose="020B0503020204020204" charset="-122"/>
              <a:hlinkClick r:id="rId1"/>
            </a:endParaRPr>
          </a:p>
        </p:txBody>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r>
              <a:rPr lang="zh-CN" altLang="en-US">
                <a:latin typeface="Arial" panose="020B0604020202020204" pitchFamily="34" charset="0"/>
              </a:rPr>
              <a:t>行业背景与行情</a:t>
            </a:r>
            <a:r>
              <a:rPr lang="en-US" altLang="zh-CN">
                <a:latin typeface="Arial" panose="020B0604020202020204" pitchFamily="34" charset="0"/>
              </a:rPr>
              <a:t>-</a:t>
            </a:r>
            <a:r>
              <a:rPr lang="zh-CN" altLang="en-US">
                <a:latin typeface="Arial" panose="020B0604020202020204" pitchFamily="34" charset="0"/>
              </a:rPr>
              <a:t>发展</a:t>
            </a:r>
            <a:r>
              <a:rPr lang="zh-CN" altLang="en-US">
                <a:latin typeface="Arial" panose="020B0604020202020204" pitchFamily="34" charset="0"/>
              </a:rPr>
              <a:t>路径</a:t>
            </a:r>
            <a:endParaRPr lang="zh-CN" altLang="en-US">
              <a:latin typeface="Arial" panose="020B0604020202020204" pitchFamily="34" charset="0"/>
            </a:endParaRPr>
          </a:p>
        </p:txBody>
      </p:sp>
      <p:sp>
        <p:nvSpPr>
          <p:cNvPr id="6" name="文本框 5"/>
          <p:cNvSpPr txBox="1"/>
          <p:nvPr>
            <p:custDataLst>
              <p:tags r:id="rId1"/>
            </p:custDataLst>
          </p:nvPr>
        </p:nvSpPr>
        <p:spPr>
          <a:xfrm>
            <a:off x="619760" y="860425"/>
            <a:ext cx="10807700" cy="5588000"/>
          </a:xfrm>
          <a:prstGeom prst="rect">
            <a:avLst/>
          </a:prstGeom>
        </p:spPr>
        <p:txBody>
          <a:bodyPr wrap="square">
            <a:noAutofit/>
          </a:bodyPr>
          <a:p>
            <a:r>
              <a:rPr lang="en-US" altLang="zh-CN" sz="1900" b="1" i="0">
                <a:solidFill>
                  <a:srgbClr val="FF0000"/>
                </a:solidFill>
                <a:latin typeface="宋体" panose="02010600030101010101" pitchFamily="2" charset="-122"/>
                <a:ea typeface="宋体" panose="02010600030101010101" pitchFamily="2" charset="-122"/>
                <a:cs typeface="宋体" panose="02010600030101010101" pitchFamily="2" charset="-122"/>
              </a:rPr>
              <a:t>1. </a:t>
            </a:r>
            <a:r>
              <a:rPr lang="zh-CN" altLang="en-US" sz="1900" b="1" i="0">
                <a:solidFill>
                  <a:srgbClr val="FF0000"/>
                </a:solidFill>
                <a:latin typeface="宋体" panose="02010600030101010101" pitchFamily="2" charset="-122"/>
                <a:ea typeface="宋体" panose="02010600030101010101" pitchFamily="2" charset="-122"/>
                <a:cs typeface="宋体" panose="02010600030101010101" pitchFamily="2" charset="-122"/>
              </a:rPr>
              <a:t>初级阶段（</a:t>
            </a:r>
            <a:r>
              <a:rPr lang="en-US" altLang="zh-CN" sz="1900" b="1" i="0">
                <a:solidFill>
                  <a:srgbClr val="FF0000"/>
                </a:solidFill>
                <a:latin typeface="宋体" panose="02010600030101010101" pitchFamily="2" charset="-122"/>
                <a:ea typeface="宋体" panose="02010600030101010101" pitchFamily="2" charset="-122"/>
                <a:cs typeface="宋体" panose="02010600030101010101" pitchFamily="2" charset="-122"/>
              </a:rPr>
              <a:t>1-3</a:t>
            </a:r>
            <a:r>
              <a:rPr lang="zh-CN" altLang="en-US" sz="1900" b="1" i="0">
                <a:solidFill>
                  <a:srgbClr val="FF0000"/>
                </a:solidFill>
                <a:latin typeface="宋体" panose="02010600030101010101" pitchFamily="2" charset="-122"/>
                <a:ea typeface="宋体" panose="02010600030101010101" pitchFamily="2" charset="-122"/>
                <a:cs typeface="宋体" panose="02010600030101010101" pitchFamily="2" charset="-122"/>
              </a:rPr>
              <a:t>年）：夯实基础，站稳脚跟</a:t>
            </a:r>
            <a:endParaRPr lang="zh-CN" altLang="en-US" sz="1900" b="1" i="0">
              <a:solidFill>
                <a:srgbClr val="FF0000"/>
              </a:solidFill>
              <a:latin typeface="宋体" panose="02010600030101010101" pitchFamily="2" charset="-122"/>
              <a:ea typeface="宋体" panose="02010600030101010101" pitchFamily="2" charset="-122"/>
              <a:cs typeface="宋体" panose="02010600030101010101" pitchFamily="2" charset="-122"/>
            </a:endParaRPr>
          </a:p>
          <a:p>
            <a:r>
              <a:rPr lang="zh-CN" altLang="en-US" sz="1600" b="1" i="0">
                <a:solidFill>
                  <a:schemeClr val="bg2"/>
                </a:solidFill>
                <a:latin typeface="宋体" panose="02010600030101010101" pitchFamily="2" charset="-122"/>
                <a:ea typeface="宋体" panose="02010600030101010101" pitchFamily="2" charset="-122"/>
                <a:cs typeface="宋体" panose="02010600030101010101" pitchFamily="2" charset="-122"/>
              </a:rPr>
              <a:t>核心能力：</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掌握</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C/C++</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语言（熟练指针、内存管理）、单片机开发（如</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STM32</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RTOS</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FreeRTOS/uC/OS</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）及硬件调试工具（示波器、逻辑分析仪）。</a:t>
            </a:r>
            <a:endPar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endParaRPr>
          </a:p>
          <a:p>
            <a:r>
              <a:rPr lang="zh-CN" altLang="en-US" sz="1600" b="1" i="0">
                <a:solidFill>
                  <a:schemeClr val="bg2"/>
                </a:solidFill>
                <a:latin typeface="宋体" panose="02010600030101010101" pitchFamily="2" charset="-122"/>
                <a:ea typeface="宋体" panose="02010600030101010101" pitchFamily="2" charset="-122"/>
                <a:cs typeface="宋体" panose="02010600030101010101" pitchFamily="2" charset="-122"/>
              </a:rPr>
              <a:t>典型岗位：</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嵌入式开发工程师、驱动开发工程师，负责模块代码编写、硬件调试及文档维护。</a:t>
            </a:r>
            <a:endPar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endParaRPr>
          </a:p>
          <a:p>
            <a:r>
              <a:rPr lang="zh-CN" altLang="en-US" sz="1600" b="1" i="0">
                <a:solidFill>
                  <a:schemeClr val="bg2"/>
                </a:solidFill>
                <a:latin typeface="宋体" panose="02010600030101010101" pitchFamily="2" charset="-122"/>
                <a:ea typeface="宋体" panose="02010600030101010101" pitchFamily="2" charset="-122"/>
                <a:cs typeface="宋体" panose="02010600030101010101" pitchFamily="2" charset="-122"/>
              </a:rPr>
              <a:t>薪资水平：</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一线城市本科</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8-15K/</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月，硕士</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15-25K/</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月。头部企业属于个例，比如华为“天才少年”计划、大疆</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SP offer</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年薪可达</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30-50</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万。</a:t>
            </a:r>
            <a:endPar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endParaRPr>
          </a:p>
          <a:p>
            <a:endPar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endParaRPr>
          </a:p>
          <a:p>
            <a:r>
              <a:rPr lang="en-US" altLang="zh-CN" sz="1900" b="1" i="0">
                <a:solidFill>
                  <a:srgbClr val="FF0000"/>
                </a:solidFill>
                <a:latin typeface="宋体" panose="02010600030101010101" pitchFamily="2" charset="-122"/>
                <a:ea typeface="宋体" panose="02010600030101010101" pitchFamily="2" charset="-122"/>
                <a:cs typeface="宋体" panose="02010600030101010101" pitchFamily="2" charset="-122"/>
              </a:rPr>
              <a:t>2. </a:t>
            </a:r>
            <a:r>
              <a:rPr lang="zh-CN" altLang="en-US" sz="1900" b="1" i="0">
                <a:solidFill>
                  <a:srgbClr val="FF0000"/>
                </a:solidFill>
                <a:latin typeface="宋体" panose="02010600030101010101" pitchFamily="2" charset="-122"/>
                <a:ea typeface="宋体" panose="02010600030101010101" pitchFamily="2" charset="-122"/>
                <a:cs typeface="宋体" panose="02010600030101010101" pitchFamily="2" charset="-122"/>
              </a:rPr>
              <a:t>中级阶段（</a:t>
            </a:r>
            <a:r>
              <a:rPr lang="en-US" altLang="zh-CN" sz="1900" b="1" i="0">
                <a:solidFill>
                  <a:srgbClr val="FF0000"/>
                </a:solidFill>
                <a:latin typeface="宋体" panose="02010600030101010101" pitchFamily="2" charset="-122"/>
                <a:ea typeface="宋体" panose="02010600030101010101" pitchFamily="2" charset="-122"/>
                <a:cs typeface="宋体" panose="02010600030101010101" pitchFamily="2" charset="-122"/>
              </a:rPr>
              <a:t>3-5</a:t>
            </a:r>
            <a:r>
              <a:rPr lang="zh-CN" altLang="en-US" sz="1900" b="1" i="0">
                <a:solidFill>
                  <a:srgbClr val="FF0000"/>
                </a:solidFill>
                <a:latin typeface="宋体" panose="02010600030101010101" pitchFamily="2" charset="-122"/>
                <a:ea typeface="宋体" panose="02010600030101010101" pitchFamily="2" charset="-122"/>
                <a:cs typeface="宋体" panose="02010600030101010101" pitchFamily="2" charset="-122"/>
              </a:rPr>
              <a:t>年）：技术突围，独当一面</a:t>
            </a:r>
            <a:endParaRPr lang="zh-CN" altLang="en-US" sz="1900" b="1" i="0">
              <a:solidFill>
                <a:srgbClr val="FF0000"/>
              </a:solidFill>
              <a:latin typeface="宋体" panose="02010600030101010101" pitchFamily="2" charset="-122"/>
              <a:ea typeface="宋体" panose="02010600030101010101" pitchFamily="2" charset="-122"/>
              <a:cs typeface="宋体" panose="02010600030101010101" pitchFamily="2" charset="-122"/>
            </a:endParaRPr>
          </a:p>
          <a:p>
            <a:r>
              <a:rPr lang="zh-CN" altLang="en-US" sz="1600" b="1" i="0">
                <a:solidFill>
                  <a:schemeClr val="bg2"/>
                </a:solidFill>
                <a:latin typeface="宋体" panose="02010600030101010101" pitchFamily="2" charset="-122"/>
                <a:ea typeface="宋体" panose="02010600030101010101" pitchFamily="2" charset="-122"/>
                <a:cs typeface="宋体" panose="02010600030101010101" pitchFamily="2" charset="-122"/>
              </a:rPr>
              <a:t>核心能力：</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精通</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Linux</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内核开发（进程调度、内存管理）、系统移植（</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Uboot/Kernel</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定制）、复杂协议栈（</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TCP/IP</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MQTT</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）及性能优化（实时性、低功耗）。</a:t>
            </a:r>
            <a:endPar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endParaRPr>
          </a:p>
          <a:p>
            <a:r>
              <a:rPr lang="zh-CN" altLang="en-US" sz="1600" b="1" i="0">
                <a:solidFill>
                  <a:schemeClr val="bg2"/>
                </a:solidFill>
                <a:latin typeface="宋体" panose="02010600030101010101" pitchFamily="2" charset="-122"/>
                <a:ea typeface="宋体" panose="02010600030101010101" pitchFamily="2" charset="-122"/>
                <a:cs typeface="宋体" panose="02010600030101010101" pitchFamily="2" charset="-122"/>
              </a:rPr>
              <a:t>典型岗位：</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高级嵌入式工程师、</a:t>
            </a:r>
            <a:r>
              <a:rPr lang="zh-CN" altLang="en-US" sz="1600" b="0" i="0">
                <a:solidFill>
                  <a:srgbClr val="FF0000"/>
                </a:solidFill>
                <a:latin typeface="宋体" panose="02010600030101010101" pitchFamily="2" charset="-122"/>
                <a:ea typeface="宋体" panose="02010600030101010101" pitchFamily="2" charset="-122"/>
                <a:cs typeface="宋体" panose="02010600030101010101" pitchFamily="2" charset="-122"/>
              </a:rPr>
              <a:t>系统架构师</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，主导车载系统、工业控制器等中型项目。</a:t>
            </a:r>
            <a:endPar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endParaRPr>
          </a:p>
          <a:p>
            <a:r>
              <a:rPr lang="zh-CN" altLang="en-US" sz="1600" b="1" i="0">
                <a:solidFill>
                  <a:schemeClr val="bg2"/>
                </a:solidFill>
                <a:latin typeface="宋体" panose="02010600030101010101" pitchFamily="2" charset="-122"/>
                <a:ea typeface="宋体" panose="02010600030101010101" pitchFamily="2" charset="-122"/>
                <a:cs typeface="宋体" panose="02010600030101010101" pitchFamily="2" charset="-122"/>
              </a:rPr>
              <a:t>薪资跃升：</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月薪普遍</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20-40K</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，新能源</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自动驾驶领域年薪</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50-80</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万。</a:t>
            </a:r>
            <a:endPar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endParaRPr>
          </a:p>
          <a:p>
            <a:endPar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endParaRPr>
          </a:p>
          <a:p>
            <a:r>
              <a:rPr lang="en-US" altLang="zh-CN" sz="1900" b="1" i="0">
                <a:solidFill>
                  <a:srgbClr val="FF0000"/>
                </a:solidFill>
                <a:latin typeface="宋体" panose="02010600030101010101" pitchFamily="2" charset="-122"/>
                <a:ea typeface="宋体" panose="02010600030101010101" pitchFamily="2" charset="-122"/>
                <a:cs typeface="宋体" panose="02010600030101010101" pitchFamily="2" charset="-122"/>
              </a:rPr>
              <a:t>3. </a:t>
            </a:r>
            <a:r>
              <a:rPr lang="zh-CN" altLang="en-US" sz="1900" b="1" i="0">
                <a:solidFill>
                  <a:srgbClr val="FF0000"/>
                </a:solidFill>
                <a:latin typeface="宋体" panose="02010600030101010101" pitchFamily="2" charset="-122"/>
                <a:ea typeface="宋体" panose="02010600030101010101" pitchFamily="2" charset="-122"/>
                <a:cs typeface="宋体" panose="02010600030101010101" pitchFamily="2" charset="-122"/>
              </a:rPr>
              <a:t>高级阶段（</a:t>
            </a:r>
            <a:r>
              <a:rPr lang="en-US" altLang="zh-CN" sz="1900" b="1" i="0">
                <a:solidFill>
                  <a:srgbClr val="FF0000"/>
                </a:solidFill>
                <a:latin typeface="宋体" panose="02010600030101010101" pitchFamily="2" charset="-122"/>
                <a:ea typeface="宋体" panose="02010600030101010101" pitchFamily="2" charset="-122"/>
                <a:cs typeface="宋体" panose="02010600030101010101" pitchFamily="2" charset="-122"/>
              </a:rPr>
              <a:t>8</a:t>
            </a:r>
            <a:r>
              <a:rPr lang="zh-CN" altLang="en-US" sz="1900" b="1" i="0">
                <a:solidFill>
                  <a:srgbClr val="FF0000"/>
                </a:solidFill>
                <a:latin typeface="宋体" panose="02010600030101010101" pitchFamily="2" charset="-122"/>
                <a:ea typeface="宋体" panose="02010600030101010101" pitchFamily="2" charset="-122"/>
                <a:cs typeface="宋体" panose="02010600030101010101" pitchFamily="2" charset="-122"/>
              </a:rPr>
              <a:t>年以上）：跨界融合，定义行业标准</a:t>
            </a:r>
            <a:endParaRPr lang="zh-CN" altLang="en-US" sz="1900" b="1" i="0">
              <a:solidFill>
                <a:srgbClr val="FF0000"/>
              </a:solidFill>
              <a:latin typeface="宋体" panose="02010600030101010101" pitchFamily="2" charset="-122"/>
              <a:ea typeface="宋体" panose="02010600030101010101" pitchFamily="2" charset="-122"/>
              <a:cs typeface="宋体" panose="02010600030101010101" pitchFamily="2" charset="-122"/>
            </a:endParaRPr>
          </a:p>
          <a:p>
            <a:r>
              <a:rPr lang="zh-CN" altLang="en-US" sz="1600" b="1" i="0">
                <a:solidFill>
                  <a:schemeClr val="bg2"/>
                </a:solidFill>
                <a:latin typeface="宋体" panose="02010600030101010101" pitchFamily="2" charset="-122"/>
                <a:ea typeface="宋体" panose="02010600030101010101" pitchFamily="2" charset="-122"/>
                <a:cs typeface="宋体" panose="02010600030101010101" pitchFamily="2" charset="-122"/>
              </a:rPr>
              <a:t>核心能力：</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技术层面和行业层面。</a:t>
            </a:r>
            <a:endPar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endParaRPr>
          </a:p>
          <a:p>
            <a:r>
              <a:rPr lang="zh-CN" altLang="en-US" sz="1600" b="1" i="0">
                <a:solidFill>
                  <a:schemeClr val="bg2"/>
                </a:solidFill>
                <a:latin typeface="宋体" panose="02010600030101010101" pitchFamily="2" charset="-122"/>
                <a:ea typeface="宋体" panose="02010600030101010101" pitchFamily="2" charset="-122"/>
                <a:cs typeface="宋体" panose="02010600030101010101" pitchFamily="2" charset="-122"/>
              </a:rPr>
              <a:t>技术层面：</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AI</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边缘计算（</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TensorFlow Lite</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部署）、功能安全（</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ISO 26262</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）、异构计算（</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CPU+FPGA</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协同）。</a:t>
            </a:r>
            <a:endPar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endParaRPr>
          </a:p>
          <a:p>
            <a:r>
              <a:rPr lang="zh-CN" altLang="en-US" sz="1600" b="1" i="0">
                <a:solidFill>
                  <a:schemeClr val="bg2"/>
                </a:solidFill>
                <a:latin typeface="宋体" panose="02010600030101010101" pitchFamily="2" charset="-122"/>
                <a:ea typeface="宋体" panose="02010600030101010101" pitchFamily="2" charset="-122"/>
                <a:cs typeface="宋体" panose="02010600030101010101" pitchFamily="2" charset="-122"/>
              </a:rPr>
              <a:t>行业层面：</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深入理解垂直领域（如医疗设备</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FDA</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认证、车规级芯片标准）。</a:t>
            </a:r>
            <a:endPar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endParaRPr>
          </a:p>
          <a:p>
            <a:r>
              <a:rPr lang="zh-CN" altLang="en-US" sz="1600" b="1" i="0">
                <a:solidFill>
                  <a:schemeClr val="bg2"/>
                </a:solidFill>
                <a:latin typeface="宋体" panose="02010600030101010101" pitchFamily="2" charset="-122"/>
                <a:ea typeface="宋体" panose="02010600030101010101" pitchFamily="2" charset="-122"/>
                <a:cs typeface="宋体" panose="02010600030101010101" pitchFamily="2" charset="-122"/>
              </a:rPr>
              <a:t>典型岗位：</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CTO</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、首席架构师，负责技术战略制定及百人团队管理。</a:t>
            </a:r>
            <a:endPar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endParaRPr>
          </a:p>
          <a:p>
            <a:r>
              <a:rPr lang="zh-CN" altLang="en-US" sz="1600" b="1" i="0">
                <a:solidFill>
                  <a:schemeClr val="bg2"/>
                </a:solidFill>
                <a:latin typeface="宋体" panose="02010600030101010101" pitchFamily="2" charset="-122"/>
                <a:ea typeface="宋体" panose="02010600030101010101" pitchFamily="2" charset="-122"/>
                <a:cs typeface="宋体" panose="02010600030101010101" pitchFamily="2" charset="-122"/>
              </a:rPr>
              <a:t>薪资天花板：</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年薪</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80-150</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万，顶尖人才在芯片设计、智能驾驶领域可达</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200</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万</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a:t>
            </a:r>
            <a:endPar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endParaRPr>
          </a:p>
          <a:p>
            <a:endPar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endParaRPr>
          </a:p>
          <a:p>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任何人都不是全能的，中级以后会分化，深入一个点专研，触类旁通。（任何技能都是服务于任务和目标，技</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-&gt;</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术</a:t>
            </a:r>
            <a:r>
              <a:rPr lang="en-US" altLang="zh-CN" sz="1600" b="0" i="0">
                <a:solidFill>
                  <a:schemeClr val="bg2"/>
                </a:solidFill>
                <a:latin typeface="宋体" panose="02010600030101010101" pitchFamily="2" charset="-122"/>
                <a:ea typeface="宋体" panose="02010600030101010101" pitchFamily="2" charset="-122"/>
                <a:cs typeface="宋体" panose="02010600030101010101" pitchFamily="2" charset="-122"/>
              </a:rPr>
              <a:t>-&gt;</a:t>
            </a:r>
            <a:r>
              <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rPr>
              <a:t>法）</a:t>
            </a:r>
            <a:endParaRPr lang="zh-CN" altLang="en-US" sz="1600" b="0" i="0">
              <a:solidFill>
                <a:schemeClr val="bg2"/>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r>
              <a:rPr lang="zh-CN" altLang="en-US">
                <a:sym typeface="+mn-ea"/>
              </a:rPr>
              <a:t>行业背景与行情</a:t>
            </a:r>
            <a:r>
              <a:rPr lang="en-US" altLang="zh-CN">
                <a:sym typeface="+mn-ea"/>
              </a:rPr>
              <a:t>-</a:t>
            </a:r>
            <a:r>
              <a:rPr lang="zh-CN" altLang="en-US">
                <a:sym typeface="+mn-ea"/>
              </a:rPr>
              <a:t>薪资</a:t>
            </a:r>
            <a:r>
              <a:rPr lang="zh-CN" altLang="en-US">
                <a:sym typeface="+mn-ea"/>
              </a:rPr>
              <a:t>情况</a:t>
            </a:r>
            <a:endParaRPr lang="zh-CN" altLang="en-US">
              <a:sym typeface="+mn-ea"/>
            </a:endParaRPr>
          </a:p>
        </p:txBody>
      </p:sp>
      <p:sp>
        <p:nvSpPr>
          <p:cNvPr id="41986" name="文本框 2"/>
          <p:cNvSpPr txBox="1"/>
          <p:nvPr/>
        </p:nvSpPr>
        <p:spPr>
          <a:xfrm>
            <a:off x="593725" y="860425"/>
            <a:ext cx="4062413" cy="368300"/>
          </a:xfrm>
          <a:prstGeom prst="rect">
            <a:avLst/>
          </a:prstGeom>
          <a:noFill/>
          <a:ln w="9525">
            <a:noFill/>
          </a:ln>
        </p:spPr>
        <p:txBody>
          <a:bodyPr wrap="square" anchor="t" anchorCtr="0">
            <a:spAutoFit/>
          </a:bodyPr>
          <a:p>
            <a:endParaRPr lang="zh-CN" altLang="en-US">
              <a:latin typeface="Arial" panose="020B0604020202020204" pitchFamily="34" charset="0"/>
            </a:endParaRPr>
          </a:p>
        </p:txBody>
      </p:sp>
      <p:pic>
        <p:nvPicPr>
          <p:cNvPr id="6" name="图片 5"/>
          <p:cNvPicPr>
            <a:picLocks noChangeAspect="1"/>
          </p:cNvPicPr>
          <p:nvPr/>
        </p:nvPicPr>
        <p:blipFill>
          <a:blip r:embed="rId1"/>
          <a:srcRect b="7395"/>
          <a:stretch>
            <a:fillRect/>
          </a:stretch>
        </p:blipFill>
        <p:spPr>
          <a:xfrm>
            <a:off x="0" y="676910"/>
            <a:ext cx="7058660" cy="4385310"/>
          </a:xfrm>
          <a:prstGeom prst="rect">
            <a:avLst/>
          </a:prstGeom>
        </p:spPr>
      </p:pic>
      <p:pic>
        <p:nvPicPr>
          <p:cNvPr id="5" name="图片 4"/>
          <p:cNvPicPr>
            <a:picLocks noChangeAspect="1"/>
          </p:cNvPicPr>
          <p:nvPr/>
        </p:nvPicPr>
        <p:blipFill>
          <a:blip r:embed="rId2"/>
          <a:srcRect t="11094"/>
          <a:stretch>
            <a:fillRect/>
          </a:stretch>
        </p:blipFill>
        <p:spPr>
          <a:xfrm>
            <a:off x="5015865" y="2329815"/>
            <a:ext cx="7171690" cy="4692015"/>
          </a:xfrm>
          <a:prstGeom prst="rect">
            <a:avLst/>
          </a:prstGeom>
        </p:spPr>
      </p:pic>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p:cNvSpPr>
            <a:spLocks noGrp="1"/>
          </p:cNvSpPr>
          <p:nvPr>
            <p:ph type="title" hasCustomPrompt="1"/>
            <p:custDataLst>
              <p:tags r:id="rId1"/>
            </p:custDataLst>
          </p:nvPr>
        </p:nvSpPr>
        <p:spPr>
          <a:xfrm>
            <a:off x="4998085" y="1364615"/>
            <a:ext cx="4743450" cy="1081405"/>
          </a:xfrm>
        </p:spPr>
        <p:txBody>
          <a:bodyPr wrap="square" anchor="ctr" anchorCtr="0">
            <a:normAutofit/>
          </a:bodyPr>
          <a:lstStyle/>
          <a:p>
            <a:pPr marL="0" marR="0" indent="0" algn="l" defTabSz="935990" rtl="0" eaLnBrk="1" fontAlgn="auto" latinLnBrk="0" hangingPunct="1">
              <a:lnSpc>
                <a:spcPct val="100000"/>
              </a:lnSpc>
              <a:spcBef>
                <a:spcPct val="0"/>
              </a:spcBef>
              <a:spcAft>
                <a:spcPct val="0"/>
              </a:spcAft>
              <a:buClrTx/>
              <a:buSzTx/>
              <a:buFontTx/>
              <a:buNone/>
            </a:pPr>
            <a:r>
              <a:rPr lang="en-US" altLang="zh-CN" spc="300" dirty="0">
                <a:latin typeface="+mj-ea"/>
                <a:sym typeface="+mn-ea"/>
              </a:rPr>
              <a:t>C/C++</a:t>
            </a:r>
            <a:endParaRPr kumimoji="0" lang="zh-CN" altLang="en-US" sz="4915" b="1" i="0" u="none" strike="noStrike" kern="1200" cap="none" spc="0" normalizeH="0" baseline="0" noProof="1">
              <a:solidFill>
                <a:schemeClr val="accent1"/>
              </a:solidFill>
              <a:latin typeface="+mj-lt"/>
              <a:ea typeface="+mj-ea"/>
              <a:cs typeface="+mj-cs"/>
            </a:endParaRPr>
          </a:p>
        </p:txBody>
      </p:sp>
    </p:spTree>
    <p:custDataLst>
      <p:tags r:id="rId2"/>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pPr marR="0" defTabSz="935990" rtl="0" eaLnBrk="1" fontAlgn="auto" latinLnBrk="0" hangingPunct="1">
              <a:lnSpc>
                <a:spcPct val="100000"/>
              </a:lnSpc>
              <a:spcBef>
                <a:spcPct val="0"/>
              </a:spcBef>
              <a:spcAft>
                <a:spcPct val="0"/>
              </a:spcAft>
            </a:pPr>
            <a:r>
              <a:rPr lang="en-US" altLang="zh-CN" spc="300" dirty="0">
                <a:latin typeface="+mj-ea"/>
                <a:sym typeface="+mn-ea"/>
              </a:rPr>
              <a:t>C/C++</a:t>
            </a:r>
            <a:endParaRPr lang="zh-CN" altLang="en-US">
              <a:sym typeface="+mn-ea"/>
            </a:endParaRPr>
          </a:p>
        </p:txBody>
      </p:sp>
      <p:sp>
        <p:nvSpPr>
          <p:cNvPr id="41986" name="文本框 2"/>
          <p:cNvSpPr txBox="1"/>
          <p:nvPr/>
        </p:nvSpPr>
        <p:spPr>
          <a:xfrm>
            <a:off x="593725" y="860425"/>
            <a:ext cx="4062413" cy="368300"/>
          </a:xfrm>
          <a:prstGeom prst="rect">
            <a:avLst/>
          </a:prstGeom>
          <a:noFill/>
          <a:ln w="9525">
            <a:noFill/>
          </a:ln>
        </p:spPr>
        <p:txBody>
          <a:bodyPr wrap="square" anchor="t" anchorCtr="0">
            <a:spAutoFit/>
          </a:bodyPr>
          <a:p>
            <a:endParaRPr lang="zh-CN" altLang="en-US">
              <a:latin typeface="Arial" panose="020B0604020202020204" pitchFamily="34" charset="0"/>
            </a:endParaRPr>
          </a:p>
        </p:txBody>
      </p:sp>
      <p:sp>
        <p:nvSpPr>
          <p:cNvPr id="3" name="文本框 2"/>
          <p:cNvSpPr txBox="1"/>
          <p:nvPr/>
        </p:nvSpPr>
        <p:spPr>
          <a:xfrm>
            <a:off x="848995" y="1380490"/>
            <a:ext cx="10286365" cy="306705"/>
          </a:xfrm>
          <a:prstGeom prst="rect">
            <a:avLst/>
          </a:prstGeom>
        </p:spPr>
        <p:txBody>
          <a:bodyPr wrap="square">
            <a:spAutoFit/>
          </a:bodyPr>
          <a:p>
            <a:pPr marL="0" indent="0">
              <a:spcAft>
                <a:spcPct val="60000"/>
              </a:spcAft>
            </a:pPr>
            <a:r>
              <a:rPr lang="en-US" altLang="zh-CN" sz="1400" b="0" i="0">
                <a:solidFill>
                  <a:schemeClr val="bg2"/>
                </a:solidFill>
                <a:latin typeface="宋体" panose="02010600030101010101" pitchFamily="2" charset="-122"/>
                <a:ea typeface="宋体" panose="02010600030101010101" pitchFamily="2" charset="-122"/>
                <a:cs typeface="宋体" panose="02010600030101010101" pitchFamily="2" charset="-122"/>
              </a:rPr>
              <a:t>C++</a:t>
            </a:r>
            <a:r>
              <a:rPr lang="zh-CN" altLang="en-US" sz="1400" b="0" i="0">
                <a:solidFill>
                  <a:schemeClr val="bg2"/>
                </a:solidFill>
                <a:latin typeface="宋体" panose="02010600030101010101" pitchFamily="2" charset="-122"/>
                <a:ea typeface="宋体" panose="02010600030101010101" pitchFamily="2" charset="-122"/>
                <a:cs typeface="宋体" panose="02010600030101010101" pitchFamily="2" charset="-122"/>
              </a:rPr>
              <a:t>是</a:t>
            </a:r>
            <a:r>
              <a:rPr lang="en-US" altLang="zh-CN" sz="1400" b="0" i="0">
                <a:solidFill>
                  <a:schemeClr val="bg2"/>
                </a:solidFill>
                <a:latin typeface="宋体" panose="02010600030101010101" pitchFamily="2" charset="-122"/>
                <a:ea typeface="宋体" panose="02010600030101010101" pitchFamily="2" charset="-122"/>
                <a:cs typeface="宋体" panose="02010600030101010101" pitchFamily="2" charset="-122"/>
              </a:rPr>
              <a:t>C</a:t>
            </a:r>
            <a:r>
              <a:rPr lang="zh-CN" altLang="en-US" sz="1400" b="0" i="0">
                <a:solidFill>
                  <a:schemeClr val="bg2"/>
                </a:solidFill>
                <a:latin typeface="宋体" panose="02010600030101010101" pitchFamily="2" charset="-122"/>
                <a:ea typeface="宋体" panose="02010600030101010101" pitchFamily="2" charset="-122"/>
                <a:cs typeface="宋体" panose="02010600030101010101" pitchFamily="2" charset="-122"/>
              </a:rPr>
              <a:t>的一个超集，任何合法的</a:t>
            </a:r>
            <a:r>
              <a:rPr lang="en-US" altLang="zh-CN" sz="1400" b="0" i="0">
                <a:solidFill>
                  <a:schemeClr val="bg2"/>
                </a:solidFill>
                <a:latin typeface="宋体" panose="02010600030101010101" pitchFamily="2" charset="-122"/>
                <a:ea typeface="宋体" panose="02010600030101010101" pitchFamily="2" charset="-122"/>
                <a:cs typeface="宋体" panose="02010600030101010101" pitchFamily="2" charset="-122"/>
              </a:rPr>
              <a:t>C</a:t>
            </a:r>
            <a:r>
              <a:rPr lang="zh-CN" altLang="en-US" sz="1400" b="0" i="0">
                <a:solidFill>
                  <a:schemeClr val="bg2"/>
                </a:solidFill>
                <a:latin typeface="宋体" panose="02010600030101010101" pitchFamily="2" charset="-122"/>
                <a:ea typeface="宋体" panose="02010600030101010101" pitchFamily="2" charset="-122"/>
                <a:cs typeface="宋体" panose="02010600030101010101" pitchFamily="2" charset="-122"/>
              </a:rPr>
              <a:t>程序都是合法的</a:t>
            </a:r>
            <a:r>
              <a:rPr lang="en-US" altLang="zh-CN" sz="1400" b="0" i="0">
                <a:solidFill>
                  <a:schemeClr val="bg2"/>
                </a:solidFill>
                <a:latin typeface="宋体" panose="02010600030101010101" pitchFamily="2" charset="-122"/>
                <a:ea typeface="宋体" panose="02010600030101010101" pitchFamily="2" charset="-122"/>
                <a:cs typeface="宋体" panose="02010600030101010101" pitchFamily="2" charset="-122"/>
              </a:rPr>
              <a:t>C++</a:t>
            </a:r>
            <a:r>
              <a:rPr lang="zh-CN" altLang="en-US" sz="1400" b="0" i="0">
                <a:solidFill>
                  <a:schemeClr val="bg2"/>
                </a:solidFill>
                <a:latin typeface="宋体" panose="02010600030101010101" pitchFamily="2" charset="-122"/>
                <a:ea typeface="宋体" panose="02010600030101010101" pitchFamily="2" charset="-122"/>
                <a:cs typeface="宋体" panose="02010600030101010101" pitchFamily="2" charset="-122"/>
              </a:rPr>
              <a:t>程序。</a:t>
            </a:r>
            <a:endParaRPr lang="zh-CN" altLang="en-US" sz="1400" b="0" i="0">
              <a:solidFill>
                <a:schemeClr val="bg2"/>
              </a:solidFill>
              <a:latin typeface="宋体" panose="02010600030101010101" pitchFamily="2" charset="-122"/>
              <a:ea typeface="宋体" panose="02010600030101010101" pitchFamily="2" charset="-122"/>
              <a:cs typeface="宋体" panose="02010600030101010101" pitchFamily="2" charset="-122"/>
            </a:endParaRPr>
          </a:p>
        </p:txBody>
      </p:sp>
      <p:sp>
        <p:nvSpPr>
          <p:cNvPr id="5" name="文本框 4"/>
          <p:cNvSpPr txBox="1"/>
          <p:nvPr/>
        </p:nvSpPr>
        <p:spPr>
          <a:xfrm>
            <a:off x="848995" y="2061845"/>
            <a:ext cx="10423525" cy="4199255"/>
          </a:xfrm>
          <a:prstGeom prst="rect">
            <a:avLst/>
          </a:prstGeom>
        </p:spPr>
        <p:txBody>
          <a:bodyPr wrap="square">
            <a:noAutofit/>
          </a:bodyPr>
          <a:p>
            <a:pPr marL="0" indent="0">
              <a:lnSpc>
                <a:spcPts val="1890"/>
              </a:lnSpc>
              <a:spcBef>
                <a:spcPct val="0"/>
              </a:spcBef>
              <a:spcAft>
                <a:spcPct val="0"/>
              </a:spcAft>
            </a:pPr>
            <a:r>
              <a:rPr lang="zh-CN" altLang="en-US" sz="2800" b="1" i="0">
                <a:solidFill>
                  <a:srgbClr val="333333"/>
                </a:solidFill>
                <a:latin typeface="Helvetica Neue"/>
                <a:ea typeface="Helvetica Neue"/>
              </a:rPr>
              <a:t>面向对象程序设计</a:t>
            </a:r>
            <a:endParaRPr lang="zh-CN" altLang="en-US" sz="2800" b="1" i="0">
              <a:solidFill>
                <a:srgbClr val="333333"/>
              </a:solidFill>
              <a:latin typeface="Helvetica Neue"/>
              <a:ea typeface="Helvetica Neue"/>
            </a:endParaRPr>
          </a:p>
          <a:p>
            <a:pPr marL="0" indent="0" latinLnBrk="1">
              <a:lnSpc>
                <a:spcPts val="2100"/>
              </a:lnSpc>
              <a:spcBef>
                <a:spcPct val="0"/>
              </a:spcBef>
              <a:spcAft>
                <a:spcPct val="0"/>
              </a:spcAft>
            </a:pPr>
            <a:r>
              <a:rPr lang="en-US" altLang="zh-CN" sz="1600" b="0" i="0">
                <a:solidFill>
                  <a:srgbClr val="333333"/>
                </a:solidFill>
                <a:latin typeface="Helvetica Neue"/>
                <a:ea typeface="Helvetica Neue"/>
              </a:rPr>
              <a:t>C++ </a:t>
            </a:r>
            <a:r>
              <a:rPr lang="zh-CN" altLang="en-US" sz="1600" b="0" i="0">
                <a:solidFill>
                  <a:srgbClr val="333333"/>
                </a:solidFill>
                <a:latin typeface="Helvetica Neue"/>
                <a:ea typeface="Helvetica Neue"/>
              </a:rPr>
              <a:t>完全支持面向对象的程序设计，包括面向对象开发的四大特性：</a:t>
            </a:r>
            <a:endParaRPr lang="zh-CN" altLang="en-US" sz="1600" b="0" i="0">
              <a:solidFill>
                <a:srgbClr val="333333"/>
              </a:solidFill>
              <a:latin typeface="Helvetica Neue"/>
              <a:ea typeface="Helvetica Neue"/>
            </a:endParaRPr>
          </a:p>
          <a:p>
            <a:pPr marL="0" indent="0" latinLnBrk="1">
              <a:lnSpc>
                <a:spcPts val="2100"/>
              </a:lnSpc>
              <a:spcBef>
                <a:spcPct val="0"/>
              </a:spcBef>
              <a:spcAft>
                <a:spcPct val="0"/>
              </a:spcAft>
            </a:pPr>
            <a:endParaRPr lang="zh-CN" altLang="en-US" sz="1600" b="0" i="0">
              <a:solidFill>
                <a:srgbClr val="333333"/>
              </a:solidFill>
              <a:latin typeface="Helvetica Neue"/>
              <a:ea typeface="Helvetica Neue"/>
            </a:endParaRPr>
          </a:p>
          <a:p>
            <a:pPr marL="0" indent="0" latinLnBrk="1">
              <a:lnSpc>
                <a:spcPts val="2100"/>
              </a:lnSpc>
              <a:spcBef>
                <a:spcPct val="0"/>
              </a:spcBef>
              <a:spcAft>
                <a:spcPct val="0"/>
              </a:spcAft>
              <a:buFont typeface="Arial" panose="020B0604020202020204"/>
              <a:buChar char="•"/>
            </a:pPr>
            <a:r>
              <a:rPr lang="zh-CN" altLang="en-US" sz="1600" b="0" i="0">
                <a:solidFill>
                  <a:srgbClr val="333333"/>
                </a:solidFill>
                <a:latin typeface="Helvetica Neue"/>
                <a:ea typeface="Helvetica Neue"/>
              </a:rPr>
              <a:t>封装（</a:t>
            </a:r>
            <a:r>
              <a:rPr lang="en-US" altLang="zh-CN" sz="1600" b="0" i="0">
                <a:solidFill>
                  <a:srgbClr val="333333"/>
                </a:solidFill>
                <a:latin typeface="Helvetica Neue"/>
                <a:ea typeface="Helvetica Neue"/>
              </a:rPr>
              <a:t>Encapsulation</a:t>
            </a:r>
            <a:r>
              <a:rPr lang="zh-CN" altLang="en-US" sz="1600" b="0" i="0">
                <a:solidFill>
                  <a:srgbClr val="333333"/>
                </a:solidFill>
                <a:latin typeface="Helvetica Neue"/>
                <a:ea typeface="Helvetica Neue"/>
              </a:rPr>
              <a:t>）：封装是将数据和方法组合在一起，对外部隐藏实现细节，只公开对外提供的接口。这样可以提高安全性、可靠性和灵活性。</a:t>
            </a:r>
            <a:endParaRPr lang="zh-CN" altLang="en-US" sz="1600" b="0" i="0">
              <a:solidFill>
                <a:srgbClr val="333333"/>
              </a:solidFill>
              <a:latin typeface="Helvetica Neue"/>
              <a:ea typeface="Helvetica Neue"/>
            </a:endParaRPr>
          </a:p>
          <a:p>
            <a:pPr marL="0" indent="0" latinLnBrk="1">
              <a:lnSpc>
                <a:spcPts val="2100"/>
              </a:lnSpc>
              <a:spcBef>
                <a:spcPct val="0"/>
              </a:spcBef>
              <a:spcAft>
                <a:spcPct val="0"/>
              </a:spcAft>
              <a:buFont typeface="Arial" panose="020B0604020202020204"/>
              <a:buChar char="•"/>
            </a:pPr>
            <a:endParaRPr lang="zh-CN" altLang="en-US" sz="1600" b="0" i="0">
              <a:solidFill>
                <a:srgbClr val="333333"/>
              </a:solidFill>
              <a:latin typeface="Helvetica Neue"/>
              <a:ea typeface="Helvetica Neue"/>
            </a:endParaRPr>
          </a:p>
          <a:p>
            <a:pPr marL="0" indent="0" latinLnBrk="1">
              <a:lnSpc>
                <a:spcPts val="2100"/>
              </a:lnSpc>
              <a:spcBef>
                <a:spcPct val="0"/>
              </a:spcBef>
              <a:spcAft>
                <a:spcPct val="0"/>
              </a:spcAft>
              <a:buFont typeface="Arial" panose="020B0604020202020204"/>
              <a:buChar char="•"/>
            </a:pPr>
            <a:r>
              <a:rPr lang="zh-CN" altLang="en-US" sz="1600" b="0" i="0">
                <a:solidFill>
                  <a:srgbClr val="333333"/>
                </a:solidFill>
                <a:latin typeface="Helvetica Neue"/>
                <a:ea typeface="Helvetica Neue"/>
              </a:rPr>
              <a:t>继承（</a:t>
            </a:r>
            <a:r>
              <a:rPr lang="en-US" altLang="zh-CN" sz="1600" b="0" i="0">
                <a:solidFill>
                  <a:srgbClr val="333333"/>
                </a:solidFill>
                <a:latin typeface="Helvetica Neue"/>
                <a:ea typeface="Helvetica Neue"/>
              </a:rPr>
              <a:t>Inheritance</a:t>
            </a:r>
            <a:r>
              <a:rPr lang="zh-CN" altLang="en-US" sz="1600" b="0" i="0">
                <a:solidFill>
                  <a:srgbClr val="333333"/>
                </a:solidFill>
                <a:latin typeface="Helvetica Neue"/>
                <a:ea typeface="Helvetica Neue"/>
              </a:rPr>
              <a:t>）：继承是从已有类中派生出新类，新类具有已有类的属性和方法，并且可以扩展或修改这些属性和方法。这样可以提高代码的复用性和可扩展性。</a:t>
            </a:r>
            <a:endParaRPr lang="zh-CN" altLang="en-US" sz="1600" b="0" i="0">
              <a:solidFill>
                <a:srgbClr val="333333"/>
              </a:solidFill>
              <a:latin typeface="Helvetica Neue"/>
              <a:ea typeface="Helvetica Neue"/>
            </a:endParaRPr>
          </a:p>
          <a:p>
            <a:pPr marL="0" indent="0" latinLnBrk="1">
              <a:lnSpc>
                <a:spcPts val="2100"/>
              </a:lnSpc>
              <a:spcBef>
                <a:spcPct val="0"/>
              </a:spcBef>
              <a:spcAft>
                <a:spcPct val="0"/>
              </a:spcAft>
              <a:buFont typeface="Arial" panose="020B0604020202020204"/>
              <a:buChar char="•"/>
            </a:pPr>
            <a:endParaRPr lang="zh-CN" altLang="en-US" sz="1600" b="0" i="0">
              <a:solidFill>
                <a:srgbClr val="333333"/>
              </a:solidFill>
              <a:latin typeface="Helvetica Neue"/>
              <a:ea typeface="Helvetica Neue"/>
            </a:endParaRPr>
          </a:p>
          <a:p>
            <a:pPr marL="0" indent="0" latinLnBrk="1">
              <a:lnSpc>
                <a:spcPts val="2100"/>
              </a:lnSpc>
              <a:spcBef>
                <a:spcPct val="0"/>
              </a:spcBef>
              <a:spcAft>
                <a:spcPct val="0"/>
              </a:spcAft>
              <a:buFont typeface="Arial" panose="020B0604020202020204"/>
              <a:buChar char="•"/>
            </a:pPr>
            <a:r>
              <a:rPr lang="zh-CN" altLang="en-US" sz="1600" b="0" i="0">
                <a:solidFill>
                  <a:srgbClr val="333333"/>
                </a:solidFill>
                <a:latin typeface="Helvetica Neue"/>
                <a:ea typeface="Helvetica Neue"/>
              </a:rPr>
              <a:t>多态（</a:t>
            </a:r>
            <a:r>
              <a:rPr lang="en-US" altLang="zh-CN" sz="1600" b="0" i="0">
                <a:solidFill>
                  <a:srgbClr val="333333"/>
                </a:solidFill>
                <a:latin typeface="Helvetica Neue"/>
                <a:ea typeface="Helvetica Neue"/>
              </a:rPr>
              <a:t>Polymorphism</a:t>
            </a:r>
            <a:r>
              <a:rPr lang="zh-CN" altLang="en-US" sz="1600" b="0" i="0">
                <a:solidFill>
                  <a:srgbClr val="333333"/>
                </a:solidFill>
                <a:latin typeface="Helvetica Neue"/>
                <a:ea typeface="Helvetica Neue"/>
              </a:rPr>
              <a:t>）：多态是指同一种操作作用于不同的对象，可以有不同的解释和实现。它可以通过接口或继承实现，可以提高代码的灵活性和可读性。</a:t>
            </a:r>
            <a:endParaRPr lang="zh-CN" altLang="en-US" sz="1600" b="0" i="0">
              <a:solidFill>
                <a:srgbClr val="333333"/>
              </a:solidFill>
              <a:latin typeface="Helvetica Neue"/>
              <a:ea typeface="Helvetica Neue"/>
            </a:endParaRPr>
          </a:p>
          <a:p>
            <a:pPr marL="0" indent="0" latinLnBrk="1">
              <a:lnSpc>
                <a:spcPts val="2100"/>
              </a:lnSpc>
              <a:spcBef>
                <a:spcPct val="0"/>
              </a:spcBef>
              <a:spcAft>
                <a:spcPct val="0"/>
              </a:spcAft>
              <a:buFont typeface="Arial" panose="020B0604020202020204"/>
              <a:buChar char="•"/>
            </a:pPr>
            <a:endParaRPr lang="zh-CN" altLang="en-US" sz="1600" b="0" i="0">
              <a:solidFill>
                <a:srgbClr val="333333"/>
              </a:solidFill>
              <a:latin typeface="Helvetica Neue"/>
              <a:ea typeface="Helvetica Neue"/>
            </a:endParaRPr>
          </a:p>
          <a:p>
            <a:pPr marL="0" indent="0" latinLnBrk="1">
              <a:lnSpc>
                <a:spcPts val="2100"/>
              </a:lnSpc>
              <a:spcBef>
                <a:spcPct val="0"/>
              </a:spcBef>
              <a:spcAft>
                <a:spcPct val="0"/>
              </a:spcAft>
              <a:buFont typeface="Arial" panose="020B0604020202020204"/>
              <a:buChar char="•"/>
            </a:pPr>
            <a:r>
              <a:rPr lang="zh-CN" altLang="en-US" sz="1600" b="0" i="0">
                <a:solidFill>
                  <a:srgbClr val="333333"/>
                </a:solidFill>
                <a:latin typeface="Helvetica Neue"/>
                <a:ea typeface="Helvetica Neue"/>
              </a:rPr>
              <a:t>抽象（</a:t>
            </a:r>
            <a:r>
              <a:rPr lang="en-US" altLang="zh-CN" sz="1600" b="0" i="0">
                <a:solidFill>
                  <a:srgbClr val="333333"/>
                </a:solidFill>
                <a:latin typeface="Helvetica Neue"/>
                <a:ea typeface="Helvetica Neue"/>
              </a:rPr>
              <a:t>Abstraction</a:t>
            </a:r>
            <a:r>
              <a:rPr lang="zh-CN" altLang="en-US" sz="1600" b="0" i="0">
                <a:solidFill>
                  <a:srgbClr val="333333"/>
                </a:solidFill>
                <a:latin typeface="Helvetica Neue"/>
                <a:ea typeface="Helvetica Neue"/>
              </a:rPr>
              <a:t>）：抽象是从具体的实例中提取共同的特征，形成抽象类或接口，以便于代码的复用和扩展。抽象类和接口可以让程序员专注于高层次的设计和业务逻辑，而不必关注底层的实现细节。</a:t>
            </a:r>
            <a:endParaRPr lang="zh-CN" altLang="en-US" sz="1600" b="0" i="0">
              <a:solidFill>
                <a:srgbClr val="333333"/>
              </a:solidFill>
              <a:latin typeface="Helvetica Neue"/>
              <a:ea typeface="Helvetica Neue"/>
            </a:endParaRPr>
          </a:p>
        </p:txBody>
      </p:sp>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3"/>
          <p:cNvSpPr txBox="1"/>
          <p:nvPr/>
        </p:nvSpPr>
        <p:spPr>
          <a:xfrm>
            <a:off x="338138" y="171450"/>
            <a:ext cx="11369675" cy="368300"/>
          </a:xfrm>
          <a:prstGeom prst="rect">
            <a:avLst/>
          </a:prstGeom>
          <a:noFill/>
          <a:ln w="9525">
            <a:noFill/>
          </a:ln>
        </p:spPr>
        <p:txBody>
          <a:bodyPr wrap="square" anchor="t" anchorCtr="0">
            <a:spAutoFit/>
          </a:bodyPr>
          <a:p>
            <a:pPr marR="0" defTabSz="935990" rtl="0" eaLnBrk="1" fontAlgn="auto" latinLnBrk="0" hangingPunct="1">
              <a:lnSpc>
                <a:spcPct val="100000"/>
              </a:lnSpc>
              <a:spcBef>
                <a:spcPct val="0"/>
              </a:spcBef>
              <a:spcAft>
                <a:spcPct val="0"/>
              </a:spcAft>
            </a:pPr>
            <a:r>
              <a:rPr lang="en-US" altLang="zh-CN" spc="300" dirty="0">
                <a:latin typeface="+mj-ea"/>
                <a:sym typeface="+mn-ea"/>
              </a:rPr>
              <a:t>C/C++</a:t>
            </a:r>
            <a:endParaRPr lang="zh-CN" altLang="en-US">
              <a:sym typeface="+mn-ea"/>
            </a:endParaRPr>
          </a:p>
        </p:txBody>
      </p:sp>
      <p:sp>
        <p:nvSpPr>
          <p:cNvPr id="41986" name="文本框 2"/>
          <p:cNvSpPr txBox="1"/>
          <p:nvPr/>
        </p:nvSpPr>
        <p:spPr>
          <a:xfrm>
            <a:off x="593725" y="860425"/>
            <a:ext cx="4062413" cy="368300"/>
          </a:xfrm>
          <a:prstGeom prst="rect">
            <a:avLst/>
          </a:prstGeom>
          <a:noFill/>
          <a:ln w="9525">
            <a:noFill/>
          </a:ln>
        </p:spPr>
        <p:txBody>
          <a:bodyPr wrap="square" anchor="t" anchorCtr="0">
            <a:spAutoFit/>
          </a:bodyPr>
          <a:p>
            <a:endParaRPr lang="zh-CN" altLang="en-US">
              <a:latin typeface="Arial" panose="020B0604020202020204" pitchFamily="34" charset="0"/>
            </a:endParaRPr>
          </a:p>
        </p:txBody>
      </p:sp>
      <p:sp>
        <p:nvSpPr>
          <p:cNvPr id="5" name="文本框 4"/>
          <p:cNvSpPr txBox="1"/>
          <p:nvPr/>
        </p:nvSpPr>
        <p:spPr>
          <a:xfrm>
            <a:off x="593725" y="937260"/>
            <a:ext cx="10375265" cy="1997075"/>
          </a:xfrm>
          <a:prstGeom prst="rect">
            <a:avLst/>
          </a:prstGeom>
        </p:spPr>
        <p:txBody>
          <a:bodyPr wrap="square">
            <a:noAutofit/>
          </a:bodyPr>
          <a:p>
            <a:pPr marL="0" indent="0">
              <a:spcAft>
                <a:spcPct val="60000"/>
              </a:spcAft>
            </a:pPr>
            <a:r>
              <a:rPr lang="zh-CN" altLang="en-US" sz="140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开发环境：</a:t>
            </a:r>
            <a:r>
              <a:rPr lang="en-US" altLang="zh-CN" sz="140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VS Code/Trea</a:t>
            </a:r>
            <a:r>
              <a:rPr lang="en-US" altLang="zh-CN"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/Cursor/CLion</a:t>
            </a:r>
            <a:r>
              <a:rPr lang="zh-CN" altLang="en-US"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等（集成</a:t>
            </a:r>
            <a:r>
              <a:rPr lang="en-US" altLang="zh-CN"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AI+</a:t>
            </a:r>
            <a:r>
              <a:rPr lang="zh-CN" altLang="en-US"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代码补全，交互聊天式开发工具，极大提高开发</a:t>
            </a:r>
            <a:r>
              <a:rPr lang="zh-CN" altLang="en-US"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效率）</a:t>
            </a:r>
            <a:endParaRPr lang="en-US" altLang="zh-CN"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endParaRPr>
          </a:p>
          <a:p>
            <a:pPr marL="0" indent="0">
              <a:spcAft>
                <a:spcPct val="60000"/>
              </a:spcAft>
            </a:pPr>
            <a:endParaRPr lang="en-US" altLang="zh-CN"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endParaRPr>
          </a:p>
          <a:p>
            <a:pPr marL="0" indent="0">
              <a:spcAft>
                <a:spcPct val="60000"/>
              </a:spcAft>
            </a:pPr>
            <a:r>
              <a:rPr lang="zh-CN" altLang="en-US"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编译器：</a:t>
            </a:r>
            <a:r>
              <a:rPr lang="en-US" altLang="zh-CN"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GCC</a:t>
            </a:r>
            <a:r>
              <a:rPr lang="zh-CN" altLang="en-US"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ARM GCC</a:t>
            </a:r>
            <a:r>
              <a:rPr lang="zh-CN" altLang="en-US"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RISC-V GCC</a:t>
            </a:r>
            <a:r>
              <a:rPr lang="zh-CN" altLang="en-US"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MSVC</a:t>
            </a:r>
            <a:r>
              <a:rPr lang="zh-CN" altLang="en-US"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Clang</a:t>
            </a:r>
            <a:r>
              <a:rPr lang="zh-CN" altLang="en-US"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等</a:t>
            </a:r>
            <a:endParaRPr lang="en-US" altLang="zh-CN"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endParaRPr>
          </a:p>
          <a:p>
            <a:pPr marL="0" indent="0">
              <a:spcAft>
                <a:spcPct val="60000"/>
              </a:spcAft>
            </a:pPr>
            <a:endParaRPr lang="en-US" altLang="zh-CN"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endParaRPr>
          </a:p>
          <a:p>
            <a:pPr marL="0" indent="0">
              <a:spcAft>
                <a:spcPct val="60000"/>
              </a:spcAft>
            </a:pPr>
            <a:r>
              <a:rPr lang="zh-CN" altLang="en-US"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集成工具链的开发工具：</a:t>
            </a:r>
            <a:r>
              <a:rPr lang="en-US" altLang="zh-CN"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Keil</a:t>
            </a:r>
            <a:r>
              <a:rPr lang="zh-CN" altLang="en-US"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IAR</a:t>
            </a:r>
            <a:r>
              <a:rPr lang="zh-CN" altLang="en-US"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STM32CubeIDE</a:t>
            </a:r>
            <a:r>
              <a:rPr lang="zh-CN" altLang="en-US"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CCS</a:t>
            </a:r>
            <a:r>
              <a:rPr lang="zh-CN" altLang="en-US"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rPr>
              <a:t>等</a:t>
            </a:r>
            <a:endParaRPr lang="zh-CN" altLang="en-US" sz="1400" b="0" i="0">
              <a:solidFill>
                <a:schemeClr val="bg2"/>
              </a:solidFill>
              <a:latin typeface="宋体" panose="02010600030101010101" pitchFamily="2" charset="-122"/>
              <a:ea typeface="宋体" panose="02010600030101010101" pitchFamily="2" charset="-122"/>
              <a:cs typeface="宋体" panose="02010600030101010101" pitchFamily="2" charset="-122"/>
              <a:sym typeface="+mn-ea"/>
            </a:endParaRPr>
          </a:p>
        </p:txBody>
      </p:sp>
    </p:spTree>
  </p:cSld>
  <p:clrMapOvr>
    <a:masterClrMapping/>
  </p:clrMapOvr>
  <p:transition spd="slow">
    <p:push dir="u"/>
  </p:transition>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1"/>
  <p:tag name="KSO_WM_UNIT_LAYERLEVEL" val="1"/>
  <p:tag name="KSO_WM_TAG_VERSION" val="3.0"/>
  <p:tag name="KSO_WM_UNIT_TYPE" val="i"/>
  <p:tag name="KSO_WM_UNIT_INDEX" val="1"/>
</p:tagLst>
</file>

<file path=ppt/tags/tag1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2"/>
  <p:tag name="KSO_WM_UNIT_LAYERLEVEL" val="1"/>
  <p:tag name="KSO_WM_TAG_VERSION" val="3.0"/>
  <p:tag name="KSO_WM_UNIT_TYPE" val="i"/>
  <p:tag name="KSO_WM_UNIT_INDEX" val="2"/>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1"/>
  <p:tag name="KSO_WM_UNIT_LAYERLEVEL" val="1"/>
  <p:tag name="KSO_WM_TAG_VERSION" val="3.0"/>
  <p:tag name="KSO_WM_UNIT_TYPE" val="i"/>
  <p:tag name="KSO_WM_UNIT_INDEX" val="1"/>
</p:tagLst>
</file>

<file path=ppt/tags/tag1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1"/>
  <p:tag name="KSO_WM_UNIT_LAYERLEVEL" val="1"/>
  <p:tag name="KSO_WM_TAG_VERSION" val="3.0"/>
  <p:tag name="KSO_WM_UNIT_TYPE" val="i"/>
  <p:tag name="KSO_WM_UNIT_INDEX" val="1"/>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2"/>
  <p:tag name="KSO_WM_UNIT_LAYERLEVEL" val="1"/>
  <p:tag name="KSO_WM_TAG_VERSION" val="3.0"/>
  <p:tag name="KSO_WM_BEAUTIFY_FLAG" val="#wm#"/>
  <p:tag name="KSO_WM_UNIT_TYPE" val="i"/>
  <p:tag name="KSO_WM_UNIT_INDEX" val="2"/>
</p:tagLst>
</file>

<file path=ppt/tags/tag2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2"/>
  <p:tag name="KSO_WM_UNIT_LAYERLEVEL" val="1"/>
  <p:tag name="KSO_WM_TAG_VERSION" val="3.0"/>
  <p:tag name="KSO_WM_UNIT_TYPE" val="i"/>
  <p:tag name="KSO_WM_UNIT_INDEX" val="2"/>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 name="KSO_WM_UNIT_NOCLEAR" val="0"/>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a*1"/>
  <p:tag name="KSO_WM_UNIT_LAYERLEVEL" val="1"/>
  <p:tag name="KSO_WM_TAG_VERSION" val="1.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 name="KSO_WM_TEMPLATE_CATEGORY" val="custom"/>
  <p:tag name="KSO_WM_TEMPLATE_INDEX" val="20230980"/>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f*1"/>
  <p:tag name="KSO_WM_UNIT_LAYERLEVEL" val="1"/>
  <p:tag name="KSO_WM_TAG_VERSION" val="1.0"/>
  <p:tag name="KSO_WM_BEAUTIFY_FLAG" val="#wm#"/>
  <p:tag name="KSO_WM_UNIT_SUBTYPE" val="a"/>
  <p:tag name="KSO_WM_UNIT_PRESET_TEXT" val="单击此处编辑母版文本样式&#10;二级&#10;三级&#10;四级&#10;五级"/>
  <p:tag name="KSO_WM_UNIT_NOCLEAR" val="0"/>
  <p:tag name="KSO_WM_UNIT_VALUE" val="340"/>
  <p:tag name="KSO_WM_UNIT_TYPE" val="f"/>
  <p:tag name="KSO_WM_UNIT_INDEX" val="1"/>
  <p:tag name="KSO_WM_TEMPLATE_CATEGORY" val="custom"/>
  <p:tag name="KSO_WM_TEMPLATE_INDEX" val="20230980"/>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32.xml><?xml version="1.0" encoding="utf-8"?>
<p:tagLst xmlns:p="http://schemas.openxmlformats.org/presentationml/2006/main">
  <p:tag name="KSO_WM_TEMPLATE_SUBCATEGORY" val="29"/>
  <p:tag name="KSO_WM_TEMPLATE_MASTER_TYPE" val="0"/>
  <p:tag name="KSO_WM_TEMPLATE_COLOR_TYPE" val="0"/>
  <p:tag name="KSO_WM_TAG_VERSION" val="3.0"/>
  <p:tag name="KSO_WM_BEAUTIFY_FLAG" val="#wm#"/>
  <p:tag name="KSO_WM_TEMPLATE_CATEGORY" val="custom"/>
  <p:tag name="KSO_WM_TEMPLATE_INDEX" val="20230980"/>
  <p:tag name="KSO_WM_TEMPLATE_THUMBS_INDEX" val="1、9"/>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2"/>
  <p:tag name="KSO_WM_UNIT_LAYERLEVEL" val="1"/>
  <p:tag name="KSO_WM_TAG_VERSION" val="3.0"/>
  <p:tag name="KSO_WM_BEAUTIFY_FLAG" val="#wm#"/>
  <p:tag name="KSO_WM_UNIT_TYPE" val="i"/>
  <p:tag name="KSO_WM_UNIT_INDEX" val="2"/>
</p:tagLst>
</file>

<file path=ppt/tags/tag3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i*2"/>
  <p:tag name="KSO_WM_UNIT_LAYERLEVEL" val="1"/>
  <p:tag name="KSO_WM_TAG_VERSION" val="3.0"/>
  <p:tag name="KSO_WM_UNIT_TYPE" val="i"/>
  <p:tag name="KSO_WM_UNIT_INDEX" val="2"/>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1"/>
  <p:tag name="KSO_WM_UNIT_LAYERLEVEL" val="1"/>
  <p:tag name="KSO_WM_TAG_VERSION" val="3.0"/>
  <p:tag name="KSO_WM_UNIT_TYPE" val="i"/>
  <p:tag name="KSO_WM_UNIT_INDEX" val="1"/>
</p:tagLst>
</file>

<file path=ppt/tags/tag4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2"/>
  <p:tag name="KSO_WM_UNIT_LAYERLEVEL" val="1"/>
  <p:tag name="KSO_WM_TAG_VERSION" val="3.0"/>
  <p:tag name="KSO_WM_UNIT_TYPE" val="i"/>
  <p:tag name="KSO_WM_UNIT_INDEX" val="2"/>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4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1"/>
  <p:tag name="KSO_WM_UNIT_LAYERLEVEL" val="1"/>
  <p:tag name="KSO_WM_TAG_VERSION" val="3.0"/>
  <p:tag name="KSO_WM_UNIT_TYPE" val="i"/>
  <p:tag name="KSO_WM_UNIT_INDEX" val="1"/>
</p:tagLst>
</file>

<file path=ppt/tags/tag4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1"/>
  <p:tag name="KSO_WM_UNIT_LAYERLEVEL" val="1"/>
  <p:tag name="KSO_WM_TAG_VERSION" val="3.0"/>
  <p:tag name="KSO_WM_UNIT_TYPE" val="i"/>
  <p:tag name="KSO_WM_UNIT_INDEX" val="1"/>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2"/>
  <p:tag name="KSO_WM_UNIT_LAYERLEVEL" val="1"/>
  <p:tag name="KSO_WM_TAG_VERSION" val="3.0"/>
  <p:tag name="KSO_WM_BEAUTIFY_FLAG" val="#wm#"/>
  <p:tag name="KSO_WM_UNIT_TYPE" val="i"/>
  <p:tag name="KSO_WM_UNIT_INDEX" val="2"/>
</p:tagLst>
</file>

<file path=ppt/tags/tag5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2"/>
  <p:tag name="KSO_WM_UNIT_LAYERLEVEL" val="1"/>
  <p:tag name="KSO_WM_TAG_VERSION" val="3.0"/>
  <p:tag name="KSO_WM_UNIT_TYPE" val="i"/>
  <p:tag name="KSO_WM_UNIT_INDEX" val="2"/>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 name="KSO_WM_UNIT_NOCLEAR" val="0"/>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a*1"/>
  <p:tag name="KSO_WM_UNIT_LAYERLEVEL" val="1"/>
  <p:tag name="KSO_WM_TAG_VERSION" val="1.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 name="KSO_WM_TEMPLATE_CATEGORY" val="custom"/>
  <p:tag name="KSO_WM_TEMPLATE_INDEX" val="20230980"/>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f*1"/>
  <p:tag name="KSO_WM_UNIT_LAYERLEVEL" val="1"/>
  <p:tag name="KSO_WM_TAG_VERSION" val="1.0"/>
  <p:tag name="KSO_WM_BEAUTIFY_FLAG" val="#wm#"/>
  <p:tag name="KSO_WM_UNIT_SUBTYPE" val="a"/>
  <p:tag name="KSO_WM_UNIT_PRESET_TEXT" val="单击此处编辑母版文本样式&#10;二级&#10;三级&#10;四级&#10;五级"/>
  <p:tag name="KSO_WM_UNIT_NOCLEAR" val="0"/>
  <p:tag name="KSO_WM_UNIT_VALUE" val="340"/>
  <p:tag name="KSO_WM_UNIT_TYPE" val="f"/>
  <p:tag name="KSO_WM_UNIT_INDEX" val="1"/>
  <p:tag name="KSO_WM_TEMPLATE_CATEGORY" val="custom"/>
  <p:tag name="KSO_WM_TEMPLATE_INDEX" val="20230980"/>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61.xml><?xml version="1.0" encoding="utf-8"?>
<p:tagLst xmlns:p="http://schemas.openxmlformats.org/presentationml/2006/main">
  <p:tag name="KSO_WM_TEMPLATE_SUBCATEGORY" val="29"/>
  <p:tag name="KSO_WM_TEMPLATE_MASTER_TYPE" val="0"/>
  <p:tag name="KSO_WM_TEMPLATE_COLOR_TYPE" val="0"/>
  <p:tag name="KSO_WM_TAG_VERSION" val="3.0"/>
  <p:tag name="KSO_WM_BEAUTIFY_FLAG" val="#wm#"/>
  <p:tag name="KSO_WM_TEMPLATE_CATEGORY" val="custom"/>
  <p:tag name="KSO_WM_TEMPLATE_INDEX" val="20230980"/>
  <p:tag name="KSO_WM_TEMPLATE_THUMBS_INDEX" val="1、9"/>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80_4*a*1"/>
  <p:tag name="KSO_WM_TEMPLATE_CATEGORY" val="custom"/>
  <p:tag name="KSO_WM_TEMPLATE_INDEX" val="20230980"/>
  <p:tag name="KSO_WM_UNIT_LAYERLEVEL" val="1"/>
  <p:tag name="KSO_WM_TAG_VERSION" val="3.0"/>
  <p:tag name="KSO_WM_BEAUTIFY_FLAG" val="#wm#"/>
  <p:tag name="KSO_WM_UNIT_ISCONTENTSTITLE" val="1"/>
  <p:tag name="KSO_WM_UNIT_ISNUMDGMTITLE" val="0"/>
  <p:tag name="KSO_WM_UNIT_NOCLEAR" val="0"/>
  <p:tag name="KSO_WM_UNIT_VALUE" val="3"/>
  <p:tag name="KSO_WM_UNIT_TYPE" val="a"/>
  <p:tag name="KSO_WM_UNIT_INDEX" val="1"/>
  <p:tag name="KSO_WM_DIAGRAM_GROUP_CODE" val="l1-1"/>
  <p:tag name="KSO_WM_UNIT_TEXT_FILL_FORE_SCHEMECOLOR_INDEX" val="5"/>
  <p:tag name="KSO_WM_UNIT_TEXT_FILL_TYPE" val="1"/>
  <p:tag name="KSO_WM_UNIT_USESOURCEFORMAT_APPLY" val="1"/>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1"/>
  <p:tag name="KSO_WM_UNIT_ID" val="custom20230980_4*l_h_i*1_1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8.4281526580571,&quot;top&quot;:136.7815354330709,&quot;width&quot;:456.649993896484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64.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custom20230980_4*l_h_a*1_1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8.4281526580571,&quot;top&quot;:136.7815354330709,&quot;width&quot;:456.649993896484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1"/>
  <p:tag name="KSO_WM_UNIT_ID" val="custom20230980_4*l_h_i*1_2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8.4281526580571,&quot;top&quot;:136.7815354330709,&quot;width&quot;:456.649993896484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66.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custom20230980_4*l_h_a*1_2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8.4281526580571,&quot;top&quot;:136.7815354330709,&quot;width&quot;:456.649993896484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1"/>
  <p:tag name="KSO_WM_UNIT_ID" val="custom20230980_4*l_h_i*1_2_1"/>
  <p:tag name="KSO_WM_TEMPLATE_CATEGORY" val="custom"/>
  <p:tag name="KSO_WM_TEMPLATE_INDEX" val="20230980"/>
  <p:tag name="KSO_WM_UNIT_LAYERLEVEL" val="1_1_1"/>
  <p:tag name="KSO_WM_TAG_VERSION" val="3.0"/>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8.4281526580571,&quot;top&quot;:136.7815354330709,&quot;width&quot;:456.649993896484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68.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custom20230980_4*l_h_a*1_2_1"/>
  <p:tag name="KSO_WM_TEMPLATE_CATEGORY" val="custom"/>
  <p:tag name="KSO_WM_TEMPLATE_INDEX" val="20230980"/>
  <p:tag name="KSO_WM_UNIT_LAYERLEVEL" val="1_1_1"/>
  <p:tag name="KSO_WM_TAG_VERSION" val="3.0"/>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8.4281526580571,&quot;top&quot;:136.7815354330709,&quot;width&quot;:456.649993896484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69.xml><?xml version="1.0" encoding="utf-8"?>
<p:tagLst xmlns:p="http://schemas.openxmlformats.org/presentationml/2006/main">
  <p:tag name="KSO_WM_SLIDE_ID" val="custom20230980_4"/>
  <p:tag name="KSO_WM_TEMPLATE_SUBCATEGORY" val="29"/>
  <p:tag name="KSO_WM_TEMPLATE_MASTER_TYPE" val="0"/>
  <p:tag name="KSO_WM_TEMPLATE_COLOR_TYPE" val="0"/>
  <p:tag name="KSO_WM_SLIDE_ITEM_CNT" val="4"/>
  <p:tag name="KSO_WM_SLIDE_INDEX" val="4"/>
  <p:tag name="KSO_WM_TAG_VERSION" val="3.0"/>
  <p:tag name="KSO_WM_BEAUTIFY_FLAG" val="#wm#"/>
  <p:tag name="KSO_WM_TEMPLATE_CATEGORY" val="custom"/>
  <p:tag name="KSO_WM_TEMPLATE_INDEX" val="20230980"/>
  <p:tag name="KSO_WM_SLIDE_LAYOUT" val="a_l"/>
  <p:tag name="KSO_WM_SLIDE_LAYOUT_CNT" val="1_1"/>
  <p:tag name="KSO_WM_SLIDE_TYPE" val="contents"/>
  <p:tag name="KSO_WM_SLIDE_SUBTYPE" val="diag"/>
  <p:tag name="KSO_WM_DIAGRAM_GROUP_CODE" val="l1-1"/>
  <p:tag name="KSO_WM_SLIDE_DIAGTYPE" val="l"/>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2"/>
  <p:tag name="KSO_WM_UNIT_LAYERLEVEL" val="1"/>
  <p:tag name="KSO_WM_TAG_VERSION" val="3.0"/>
  <p:tag name="KSO_WM_BEAUTIFY_FLAG" val="#wm#"/>
  <p:tag name="KSO_WM_UNIT_TYPE" val="i"/>
  <p:tag name="KSO_WM_UNIT_INDEX" val="2"/>
</p:tagLst>
</file>

<file path=ppt/tags/tag70.xml><?xml version="1.0" encoding="utf-8"?>
<p:tagLst xmlns:p="http://schemas.openxmlformats.org/presentationml/2006/main">
  <p:tag name="KSO_WM_DIAGRAM_VIRTUALLY_FRAME" val="{&quot;height&quot;:649.4,&quot;left&quot;:279.82501220703125,&quot;top&quot;:-48.25,&quot;width&quot;:761.9749877929687}"/>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80_4*a*1"/>
  <p:tag name="KSO_WM_TEMPLATE_CATEGORY" val="custom"/>
  <p:tag name="KSO_WM_TEMPLATE_INDEX" val="20230980"/>
  <p:tag name="KSO_WM_UNIT_LAYERLEVEL" val="1"/>
  <p:tag name="KSO_WM_TAG_VERSION" val="3.0"/>
  <p:tag name="KSO_WM_BEAUTIFY_FLAG" val="#wm#"/>
  <p:tag name="KSO_WM_UNIT_ISCONTENTSTITLE" val="1"/>
  <p:tag name="KSO_WM_UNIT_ISNUMDGMTITLE" val="0"/>
  <p:tag name="KSO_WM_UNIT_NOCLEAR" val="0"/>
  <p:tag name="KSO_WM_UNIT_VALUE" val="3"/>
  <p:tag name="KSO_WM_UNIT_TYPE" val="a"/>
  <p:tag name="KSO_WM_UNIT_INDEX" val="1"/>
  <p:tag name="KSO_WM_DIAGRAM_GROUP_CODE" val="l1-1"/>
  <p:tag name="KSO_WM_UNIT_TEXT_FILL_FORE_SCHEMECOLOR_INDEX" val="5"/>
  <p:tag name="KSO_WM_UNIT_TEXT_FILL_TYPE" val="1"/>
  <p:tag name="KSO_WM_UNIT_USESOURCEFORMAT_APPLY" val="1"/>
</p:tagLst>
</file>

<file path=ppt/tags/tag72.xml><?xml version="1.0" encoding="utf-8"?>
<p:tagLst xmlns:p="http://schemas.openxmlformats.org/presentationml/2006/main">
  <p:tag name="KSO_WM_SLIDE_ID" val="custom20230980_4"/>
  <p:tag name="KSO_WM_TEMPLATE_SUBCATEGORY" val="29"/>
  <p:tag name="KSO_WM_TEMPLATE_MASTER_TYPE" val="0"/>
  <p:tag name="KSO_WM_TEMPLATE_COLOR_TYPE" val="0"/>
  <p:tag name="KSO_WM_SLIDE_ITEM_CNT" val="4"/>
  <p:tag name="KSO_WM_SLIDE_INDEX" val="4"/>
  <p:tag name="KSO_WM_TAG_VERSION" val="3.0"/>
  <p:tag name="KSO_WM_BEAUTIFY_FLAG" val="#wm#"/>
  <p:tag name="KSO_WM_TEMPLATE_CATEGORY" val="custom"/>
  <p:tag name="KSO_WM_TEMPLATE_INDEX" val="20230980"/>
  <p:tag name="KSO_WM_SLIDE_LAYOUT" val="a_l"/>
  <p:tag name="KSO_WM_SLIDE_LAYOUT_CNT" val="1_1"/>
  <p:tag name="KSO_WM_SLIDE_TYPE" val="contents"/>
  <p:tag name="KSO_WM_SLIDE_SUBTYPE" val="diag"/>
  <p:tag name="KSO_WM_DIAGRAM_GROUP_CODE" val="l1-1"/>
  <p:tag name="KSO_WM_SLIDE_DIAGTYPE" val="l"/>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80_4*a*1"/>
  <p:tag name="KSO_WM_TEMPLATE_CATEGORY" val="custom"/>
  <p:tag name="KSO_WM_TEMPLATE_INDEX" val="20230980"/>
  <p:tag name="KSO_WM_UNIT_LAYERLEVEL" val="1"/>
  <p:tag name="KSO_WM_TAG_VERSION" val="3.0"/>
  <p:tag name="KSO_WM_BEAUTIFY_FLAG" val="#wm#"/>
  <p:tag name="KSO_WM_UNIT_ISCONTENTSTITLE" val="1"/>
  <p:tag name="KSO_WM_UNIT_ISNUMDGMTITLE" val="0"/>
  <p:tag name="KSO_WM_UNIT_NOCLEAR" val="0"/>
  <p:tag name="KSO_WM_UNIT_VALUE" val="3"/>
  <p:tag name="KSO_WM_UNIT_TYPE" val="a"/>
  <p:tag name="KSO_WM_UNIT_INDEX" val="1"/>
  <p:tag name="KSO_WM_DIAGRAM_GROUP_CODE" val="l1-1"/>
  <p:tag name="KSO_WM_UNIT_TEXT_FILL_FORE_SCHEMECOLOR_INDEX" val="5"/>
  <p:tag name="KSO_WM_UNIT_TEXT_FILL_TYPE" val="1"/>
  <p:tag name="KSO_WM_UNIT_USESOURCEFORMAT_APPLY" val="1"/>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1"/>
  <p:tag name="KSO_WM_UNIT_ID" val="custom20230980_4*l_h_i*1_1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87007874015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75.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custom20230980_4*l_h_a*1_1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87007874015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1"/>
  <p:tag name="KSO_WM_UNIT_ID" val="custom20230980_4*l_h_i*1_2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87007874015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77.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custom20230980_4*l_h_a*1_2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87007874015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3_1"/>
  <p:tag name="KSO_WM_UNIT_ID" val="custom20230980_4*l_h_i*1_3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87007874015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79.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3_1"/>
  <p:tag name="KSO_WM_UNIT_ID" val="custom20230980_4*l_h_a*1_3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87007874015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i*2"/>
  <p:tag name="KSO_WM_UNIT_LAYERLEVEL" val="1"/>
  <p:tag name="KSO_WM_TAG_VERSION" val="3.0"/>
  <p:tag name="KSO_WM_UNIT_TYPE" val="i"/>
  <p:tag name="KSO_WM_UNIT_INDEX" val="2"/>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1"/>
  <p:tag name="KSO_WM_UNIT_ID" val="custom20230980_4*l_h_i*1_4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87007874015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81.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4_1"/>
  <p:tag name="KSO_WM_UNIT_ID" val="custom20230980_4*l_h_a*1_4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87007874015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1"/>
  <p:tag name="KSO_WM_UNIT_ID" val="custom20230980_4*l_h_i*1_4_1"/>
  <p:tag name="KSO_WM_TEMPLATE_CATEGORY" val="custom"/>
  <p:tag name="KSO_WM_TEMPLATE_INDEX" val="20230980"/>
  <p:tag name="KSO_WM_UNIT_LAYERLEVEL" val="1_1_1"/>
  <p:tag name="KSO_WM_TAG_VERSION" val="3.0"/>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83.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4_1"/>
  <p:tag name="KSO_WM_UNIT_ID" val="custom20230980_4*l_h_a*1_4_1"/>
  <p:tag name="KSO_WM_TEMPLATE_CATEGORY" val="custom"/>
  <p:tag name="KSO_WM_TEMPLATE_INDEX" val="20230980"/>
  <p:tag name="KSO_WM_UNIT_LAYERLEVEL" val="1_1_1"/>
  <p:tag name="KSO_WM_TAG_VERSION" val="3.0"/>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84.xml><?xml version="1.0" encoding="utf-8"?>
<p:tagLst xmlns:p="http://schemas.openxmlformats.org/presentationml/2006/main">
  <p:tag name="KSO_WM_SLIDE_ID" val="custom20230980_4"/>
  <p:tag name="KSO_WM_TEMPLATE_SUBCATEGORY" val="29"/>
  <p:tag name="KSO_WM_TEMPLATE_MASTER_TYPE" val="0"/>
  <p:tag name="KSO_WM_TEMPLATE_COLOR_TYPE" val="0"/>
  <p:tag name="KSO_WM_SLIDE_ITEM_CNT" val="4"/>
  <p:tag name="KSO_WM_SLIDE_INDEX" val="4"/>
  <p:tag name="KSO_WM_TAG_VERSION" val="3.0"/>
  <p:tag name="KSO_WM_BEAUTIFY_FLAG" val="#wm#"/>
  <p:tag name="KSO_WM_TEMPLATE_CATEGORY" val="custom"/>
  <p:tag name="KSO_WM_TEMPLATE_INDEX" val="20230980"/>
  <p:tag name="KSO_WM_SLIDE_LAYOUT" val="a_l"/>
  <p:tag name="KSO_WM_SLIDE_LAYOUT_CNT" val="1_1"/>
  <p:tag name="KSO_WM_SLIDE_TYPE" val="contents"/>
  <p:tag name="KSO_WM_SLIDE_SUBTYPE" val="diag"/>
  <p:tag name="KSO_WM_DIAGRAM_GROUP_CODE" val="l1-1"/>
  <p:tag name="KSO_WM_SLIDE_DIAGTYPE" val="l"/>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heme/theme1.xml><?xml version="1.0" encoding="utf-8"?>
<a:theme xmlns:a="http://schemas.openxmlformats.org/drawingml/2006/main" name="Default Design">
  <a:themeElements>
    <a:clrScheme name="WSU Brand HEX">
      <a:dk1>
        <a:srgbClr val="000000"/>
      </a:dk1>
      <a:lt1>
        <a:srgbClr val="FFFFFF"/>
      </a:lt1>
      <a:dk2>
        <a:srgbClr val="003C69"/>
      </a:dk2>
      <a:lt2>
        <a:srgbClr val="DBCEAC"/>
      </a:lt2>
      <a:accent1>
        <a:srgbClr val="981E32"/>
      </a:accent1>
      <a:accent2>
        <a:srgbClr val="5E6A71"/>
      </a:accent2>
      <a:accent3>
        <a:srgbClr val="C60C30"/>
      </a:accent3>
      <a:accent4>
        <a:srgbClr val="EC7A08"/>
      </a:accent4>
      <a:accent5>
        <a:srgbClr val="3CB6CE"/>
      </a:accent5>
      <a:accent6>
        <a:srgbClr val="B6BF00"/>
      </a:accent6>
      <a:hlink>
        <a:srgbClr val="452325"/>
      </a:hlink>
      <a:folHlink>
        <a:srgbClr val="FF00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000000"/>
        </a:dk1>
        <a:lt1>
          <a:srgbClr val="FFFFFF"/>
        </a:lt1>
        <a:dk2>
          <a:srgbClr val="000000"/>
        </a:dk2>
        <a:lt2>
          <a:srgbClr val="C0C0C0"/>
        </a:lt2>
        <a:accent1>
          <a:srgbClr val="CC0033"/>
        </a:accent1>
        <a:accent2>
          <a:srgbClr val="333399"/>
        </a:accent2>
        <a:accent3>
          <a:srgbClr val="FFFFFF"/>
        </a:accent3>
        <a:accent4>
          <a:srgbClr val="000000"/>
        </a:accent4>
        <a:accent5>
          <a:srgbClr val="E2AAAD"/>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000000"/>
        </a:dk1>
        <a:lt1>
          <a:srgbClr val="FFFFFF"/>
        </a:lt1>
        <a:dk2>
          <a:srgbClr val="000000"/>
        </a:dk2>
        <a:lt2>
          <a:srgbClr val="C0C0C0"/>
        </a:lt2>
        <a:accent1>
          <a:srgbClr val="CC0033"/>
        </a:accent1>
        <a:accent2>
          <a:srgbClr val="000099"/>
        </a:accent2>
        <a:accent3>
          <a:srgbClr val="FFFFFF"/>
        </a:accent3>
        <a:accent4>
          <a:srgbClr val="000000"/>
        </a:accent4>
        <a:accent5>
          <a:srgbClr val="E2AAAD"/>
        </a:accent5>
        <a:accent6>
          <a:srgbClr val="00008A"/>
        </a:accent6>
        <a:hlink>
          <a:srgbClr val="009999"/>
        </a:hlink>
        <a:folHlink>
          <a:srgbClr val="33CC33"/>
        </a:folHlink>
      </a:clrScheme>
      <a:clrMap bg1="lt1" tx1="dk1" bg2="lt2" tx2="dk2" accent1="accent1" accent2="accent2" accent3="accent3" accent4="accent4" accent5="accent5" accent6="accent6" hlink="hlink" folHlink="folHlink"/>
    </a:extraClrScheme>
    <a:extraClrScheme>
      <a:clrScheme name="Default Design 15">
        <a:dk1>
          <a:srgbClr val="000000"/>
        </a:dk1>
        <a:lt1>
          <a:srgbClr val="FFFFFF"/>
        </a:lt1>
        <a:dk2>
          <a:srgbClr val="000099"/>
        </a:dk2>
        <a:lt2>
          <a:srgbClr val="FFFFFF"/>
        </a:lt2>
        <a:accent1>
          <a:srgbClr val="CC0033"/>
        </a:accent1>
        <a:accent2>
          <a:srgbClr val="000099"/>
        </a:accent2>
        <a:accent3>
          <a:srgbClr val="AAAACA"/>
        </a:accent3>
        <a:accent4>
          <a:srgbClr val="DADADA"/>
        </a:accent4>
        <a:accent5>
          <a:srgbClr val="E2AAAD"/>
        </a:accent5>
        <a:accent6>
          <a:srgbClr val="00008A"/>
        </a:accent6>
        <a:hlink>
          <a:srgbClr val="009999"/>
        </a:hlink>
        <a:folHlink>
          <a:srgbClr val="33CC00"/>
        </a:folHlink>
      </a:clrScheme>
      <a:clrMap bg1="dk2" tx1="lt1" bg2="dk1" tx2="lt2" accent1="accent1" accent2="accent2" accent3="accent3" accent4="accent4" accent5="accent5" accent6="accent6" hlink="hlink" folHlink="folHlink"/>
    </a:extraClrScheme>
    <a:extraClrScheme>
      <a:clrScheme name="Default Design 16">
        <a:dk1>
          <a:srgbClr val="000000"/>
        </a:dk1>
        <a:lt1>
          <a:srgbClr val="FFFFFF"/>
        </a:lt1>
        <a:dk2>
          <a:srgbClr val="009999"/>
        </a:dk2>
        <a:lt2>
          <a:srgbClr val="FFFFFF"/>
        </a:lt2>
        <a:accent1>
          <a:srgbClr val="CC0033"/>
        </a:accent1>
        <a:accent2>
          <a:srgbClr val="000099"/>
        </a:accent2>
        <a:accent3>
          <a:srgbClr val="AACACA"/>
        </a:accent3>
        <a:accent4>
          <a:srgbClr val="DADADA"/>
        </a:accent4>
        <a:accent5>
          <a:srgbClr val="E2AAAD"/>
        </a:accent5>
        <a:accent6>
          <a:srgbClr val="00008A"/>
        </a:accent6>
        <a:hlink>
          <a:srgbClr val="009999"/>
        </a:hlink>
        <a:folHlink>
          <a:srgbClr val="33CC0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Default Design">
  <a:themeElements>
    <a:clrScheme name="WSU Brand HEX">
      <a:dk1>
        <a:srgbClr val="000000"/>
      </a:dk1>
      <a:lt1>
        <a:srgbClr val="FFFFFF"/>
      </a:lt1>
      <a:dk2>
        <a:srgbClr val="003C69"/>
      </a:dk2>
      <a:lt2>
        <a:srgbClr val="DBCEAC"/>
      </a:lt2>
      <a:accent1>
        <a:srgbClr val="981E32"/>
      </a:accent1>
      <a:accent2>
        <a:srgbClr val="5E6A71"/>
      </a:accent2>
      <a:accent3>
        <a:srgbClr val="C60C30"/>
      </a:accent3>
      <a:accent4>
        <a:srgbClr val="EC7A08"/>
      </a:accent4>
      <a:accent5>
        <a:srgbClr val="3CB6CE"/>
      </a:accent5>
      <a:accent6>
        <a:srgbClr val="B6BF00"/>
      </a:accent6>
      <a:hlink>
        <a:srgbClr val="452325"/>
      </a:hlink>
      <a:folHlink>
        <a:srgbClr val="FF00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000000"/>
        </a:dk1>
        <a:lt1>
          <a:srgbClr val="FFFFFF"/>
        </a:lt1>
        <a:dk2>
          <a:srgbClr val="000000"/>
        </a:dk2>
        <a:lt2>
          <a:srgbClr val="C0C0C0"/>
        </a:lt2>
        <a:accent1>
          <a:srgbClr val="CC0033"/>
        </a:accent1>
        <a:accent2>
          <a:srgbClr val="333399"/>
        </a:accent2>
        <a:accent3>
          <a:srgbClr val="FFFFFF"/>
        </a:accent3>
        <a:accent4>
          <a:srgbClr val="000000"/>
        </a:accent4>
        <a:accent5>
          <a:srgbClr val="E2AAAD"/>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000000"/>
        </a:dk1>
        <a:lt1>
          <a:srgbClr val="FFFFFF"/>
        </a:lt1>
        <a:dk2>
          <a:srgbClr val="000000"/>
        </a:dk2>
        <a:lt2>
          <a:srgbClr val="C0C0C0"/>
        </a:lt2>
        <a:accent1>
          <a:srgbClr val="CC0033"/>
        </a:accent1>
        <a:accent2>
          <a:srgbClr val="000099"/>
        </a:accent2>
        <a:accent3>
          <a:srgbClr val="FFFFFF"/>
        </a:accent3>
        <a:accent4>
          <a:srgbClr val="000000"/>
        </a:accent4>
        <a:accent5>
          <a:srgbClr val="E2AAAD"/>
        </a:accent5>
        <a:accent6>
          <a:srgbClr val="00008A"/>
        </a:accent6>
        <a:hlink>
          <a:srgbClr val="009999"/>
        </a:hlink>
        <a:folHlink>
          <a:srgbClr val="33CC33"/>
        </a:folHlink>
      </a:clrScheme>
      <a:clrMap bg1="lt1" tx1="dk1" bg2="lt2" tx2="dk2" accent1="accent1" accent2="accent2" accent3="accent3" accent4="accent4" accent5="accent5" accent6="accent6" hlink="hlink" folHlink="folHlink"/>
    </a:extraClrScheme>
    <a:extraClrScheme>
      <a:clrScheme name="Default Design 15">
        <a:dk1>
          <a:srgbClr val="000000"/>
        </a:dk1>
        <a:lt1>
          <a:srgbClr val="FFFFFF"/>
        </a:lt1>
        <a:dk2>
          <a:srgbClr val="000099"/>
        </a:dk2>
        <a:lt2>
          <a:srgbClr val="FFFFFF"/>
        </a:lt2>
        <a:accent1>
          <a:srgbClr val="CC0033"/>
        </a:accent1>
        <a:accent2>
          <a:srgbClr val="000099"/>
        </a:accent2>
        <a:accent3>
          <a:srgbClr val="AAAACA"/>
        </a:accent3>
        <a:accent4>
          <a:srgbClr val="DADADA"/>
        </a:accent4>
        <a:accent5>
          <a:srgbClr val="E2AAAD"/>
        </a:accent5>
        <a:accent6>
          <a:srgbClr val="00008A"/>
        </a:accent6>
        <a:hlink>
          <a:srgbClr val="009999"/>
        </a:hlink>
        <a:folHlink>
          <a:srgbClr val="33CC00"/>
        </a:folHlink>
      </a:clrScheme>
      <a:clrMap bg1="dk2" tx1="lt1" bg2="dk1" tx2="lt2" accent1="accent1" accent2="accent2" accent3="accent3" accent4="accent4" accent5="accent5" accent6="accent6" hlink="hlink" folHlink="folHlink"/>
    </a:extraClrScheme>
    <a:extraClrScheme>
      <a:clrScheme name="Default Design 16">
        <a:dk1>
          <a:srgbClr val="000000"/>
        </a:dk1>
        <a:lt1>
          <a:srgbClr val="FFFFFF"/>
        </a:lt1>
        <a:dk2>
          <a:srgbClr val="009999"/>
        </a:dk2>
        <a:lt2>
          <a:srgbClr val="FFFFFF"/>
        </a:lt2>
        <a:accent1>
          <a:srgbClr val="CC0033"/>
        </a:accent1>
        <a:accent2>
          <a:srgbClr val="000099"/>
        </a:accent2>
        <a:accent3>
          <a:srgbClr val="AACACA"/>
        </a:accent3>
        <a:accent4>
          <a:srgbClr val="DADADA"/>
        </a:accent4>
        <a:accent5>
          <a:srgbClr val="E2AAAD"/>
        </a:accent5>
        <a:accent6>
          <a:srgbClr val="00008A"/>
        </a:accent6>
        <a:hlink>
          <a:srgbClr val="009999"/>
        </a:hlink>
        <a:folHlink>
          <a:srgbClr val="33CC0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
      <a:dk1>
        <a:srgbClr val="000000"/>
      </a:dk1>
      <a:lt1>
        <a:srgbClr val="FFFFFF"/>
      </a:lt1>
      <a:dk2>
        <a:srgbClr val="003C69"/>
      </a:dk2>
      <a:lt2>
        <a:srgbClr val="DBCEAC"/>
      </a:lt2>
      <a:accent1>
        <a:srgbClr val="981E32"/>
      </a:accent1>
      <a:accent2>
        <a:srgbClr val="5E6A71"/>
      </a:accent2>
      <a:accent3>
        <a:srgbClr val="C60C30"/>
      </a:accent3>
      <a:accent4>
        <a:srgbClr val="EC7A08"/>
      </a:accent4>
      <a:accent5>
        <a:srgbClr val="3CB6CE"/>
      </a:accent5>
      <a:accent6>
        <a:srgbClr val="B6BF00"/>
      </a:accent6>
      <a:hlink>
        <a:srgbClr val="452325"/>
      </a:hlink>
      <a:folHlink>
        <a:srgbClr val="FF0000"/>
      </a:folHlink>
    </a:clrScheme>
    <a:fontScheme name="主题字体">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lumMod val="75000"/>
          </a:schemeClr>
        </a:lnRef>
        <a:fillRef idx="1">
          <a:schemeClr val="accent1"/>
        </a:fillRef>
        <a:effectRef idx="0">
          <a:srgbClr val="FFFFFF"/>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l">
          <a:defRPr dirty="0" err="1" smtClean="0">
            <a:solidFill>
              <a:schemeClr val="accent1"/>
            </a:solidFill>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2_Default Design">
  <a:themeElements>
    <a:clrScheme name="WSU Brand HEX">
      <a:dk1>
        <a:srgbClr val="000000"/>
      </a:dk1>
      <a:lt1>
        <a:srgbClr val="FFFFFF"/>
      </a:lt1>
      <a:dk2>
        <a:srgbClr val="003C69"/>
      </a:dk2>
      <a:lt2>
        <a:srgbClr val="DBCEAC"/>
      </a:lt2>
      <a:accent1>
        <a:srgbClr val="981E32"/>
      </a:accent1>
      <a:accent2>
        <a:srgbClr val="5E6A71"/>
      </a:accent2>
      <a:accent3>
        <a:srgbClr val="C60C30"/>
      </a:accent3>
      <a:accent4>
        <a:srgbClr val="EC7A08"/>
      </a:accent4>
      <a:accent5>
        <a:srgbClr val="3CB6CE"/>
      </a:accent5>
      <a:accent6>
        <a:srgbClr val="B6BF00"/>
      </a:accent6>
      <a:hlink>
        <a:srgbClr val="452325"/>
      </a:hlink>
      <a:folHlink>
        <a:srgbClr val="FF00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000000"/>
        </a:dk1>
        <a:lt1>
          <a:srgbClr val="FFFFFF"/>
        </a:lt1>
        <a:dk2>
          <a:srgbClr val="000000"/>
        </a:dk2>
        <a:lt2>
          <a:srgbClr val="C0C0C0"/>
        </a:lt2>
        <a:accent1>
          <a:srgbClr val="CC0033"/>
        </a:accent1>
        <a:accent2>
          <a:srgbClr val="333399"/>
        </a:accent2>
        <a:accent3>
          <a:srgbClr val="FFFFFF"/>
        </a:accent3>
        <a:accent4>
          <a:srgbClr val="000000"/>
        </a:accent4>
        <a:accent5>
          <a:srgbClr val="E2AAAD"/>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000000"/>
        </a:dk1>
        <a:lt1>
          <a:srgbClr val="FFFFFF"/>
        </a:lt1>
        <a:dk2>
          <a:srgbClr val="000000"/>
        </a:dk2>
        <a:lt2>
          <a:srgbClr val="C0C0C0"/>
        </a:lt2>
        <a:accent1>
          <a:srgbClr val="CC0033"/>
        </a:accent1>
        <a:accent2>
          <a:srgbClr val="000099"/>
        </a:accent2>
        <a:accent3>
          <a:srgbClr val="FFFFFF"/>
        </a:accent3>
        <a:accent4>
          <a:srgbClr val="000000"/>
        </a:accent4>
        <a:accent5>
          <a:srgbClr val="E2AAAD"/>
        </a:accent5>
        <a:accent6>
          <a:srgbClr val="00008A"/>
        </a:accent6>
        <a:hlink>
          <a:srgbClr val="009999"/>
        </a:hlink>
        <a:folHlink>
          <a:srgbClr val="33CC33"/>
        </a:folHlink>
      </a:clrScheme>
      <a:clrMap bg1="lt1" tx1="dk1" bg2="lt2" tx2="dk2" accent1="accent1" accent2="accent2" accent3="accent3" accent4="accent4" accent5="accent5" accent6="accent6" hlink="hlink" folHlink="folHlink"/>
    </a:extraClrScheme>
    <a:extraClrScheme>
      <a:clrScheme name="Default Design 15">
        <a:dk1>
          <a:srgbClr val="000000"/>
        </a:dk1>
        <a:lt1>
          <a:srgbClr val="FFFFFF"/>
        </a:lt1>
        <a:dk2>
          <a:srgbClr val="000099"/>
        </a:dk2>
        <a:lt2>
          <a:srgbClr val="FFFFFF"/>
        </a:lt2>
        <a:accent1>
          <a:srgbClr val="CC0033"/>
        </a:accent1>
        <a:accent2>
          <a:srgbClr val="000099"/>
        </a:accent2>
        <a:accent3>
          <a:srgbClr val="AAAACA"/>
        </a:accent3>
        <a:accent4>
          <a:srgbClr val="DADADA"/>
        </a:accent4>
        <a:accent5>
          <a:srgbClr val="E2AAAD"/>
        </a:accent5>
        <a:accent6>
          <a:srgbClr val="00008A"/>
        </a:accent6>
        <a:hlink>
          <a:srgbClr val="009999"/>
        </a:hlink>
        <a:folHlink>
          <a:srgbClr val="33CC00"/>
        </a:folHlink>
      </a:clrScheme>
      <a:clrMap bg1="dk2" tx1="lt1" bg2="dk1" tx2="lt2" accent1="accent1" accent2="accent2" accent3="accent3" accent4="accent4" accent5="accent5" accent6="accent6" hlink="hlink" folHlink="folHlink"/>
    </a:extraClrScheme>
    <a:extraClrScheme>
      <a:clrScheme name="Default Design 16">
        <a:dk1>
          <a:srgbClr val="000000"/>
        </a:dk1>
        <a:lt1>
          <a:srgbClr val="FFFFFF"/>
        </a:lt1>
        <a:dk2>
          <a:srgbClr val="009999"/>
        </a:dk2>
        <a:lt2>
          <a:srgbClr val="FFFFFF"/>
        </a:lt2>
        <a:accent1>
          <a:srgbClr val="CC0033"/>
        </a:accent1>
        <a:accent2>
          <a:srgbClr val="000099"/>
        </a:accent2>
        <a:accent3>
          <a:srgbClr val="AACACA"/>
        </a:accent3>
        <a:accent4>
          <a:srgbClr val="DADADA"/>
        </a:accent4>
        <a:accent5>
          <a:srgbClr val="E2AAAD"/>
        </a:accent5>
        <a:accent6>
          <a:srgbClr val="00008A"/>
        </a:accent6>
        <a:hlink>
          <a:srgbClr val="009999"/>
        </a:hlink>
        <a:folHlink>
          <a:srgbClr val="33CC0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1_Office 主题​​">
  <a:themeElements>
    <a:clrScheme name="">
      <a:dk1>
        <a:srgbClr val="000000"/>
      </a:dk1>
      <a:lt1>
        <a:srgbClr val="FFFFFF"/>
      </a:lt1>
      <a:dk2>
        <a:srgbClr val="003C69"/>
      </a:dk2>
      <a:lt2>
        <a:srgbClr val="DBCEAC"/>
      </a:lt2>
      <a:accent1>
        <a:srgbClr val="981E32"/>
      </a:accent1>
      <a:accent2>
        <a:srgbClr val="5E6A71"/>
      </a:accent2>
      <a:accent3>
        <a:srgbClr val="C60C30"/>
      </a:accent3>
      <a:accent4>
        <a:srgbClr val="EC7A08"/>
      </a:accent4>
      <a:accent5>
        <a:srgbClr val="3CB6CE"/>
      </a:accent5>
      <a:accent6>
        <a:srgbClr val="B6BF00"/>
      </a:accent6>
      <a:hlink>
        <a:srgbClr val="452325"/>
      </a:hlink>
      <a:folHlink>
        <a:srgbClr val="FF0000"/>
      </a:folHlink>
    </a:clrScheme>
    <a:fontScheme name="主题字体">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lumMod val="75000"/>
          </a:schemeClr>
        </a:lnRef>
        <a:fillRef idx="1">
          <a:schemeClr val="accent1"/>
        </a:fillRef>
        <a:effectRef idx="0">
          <a:srgbClr val="FFFFFF"/>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l">
          <a:defRPr dirty="0" err="1" smtClean="0">
            <a:solidFill>
              <a:schemeClr val="accent1"/>
            </a:solidFill>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8911</Words>
  <Application>WPS 演示</Application>
  <PresentationFormat>自定义</PresentationFormat>
  <Paragraphs>932</Paragraphs>
  <Slides>37</Slides>
  <Notes>0</Notes>
  <HiddenSlides>0</HiddenSlides>
  <MMClips>0</MMClips>
  <ScaleCrop>false</ScaleCrop>
  <HeadingPairs>
    <vt:vector size="6" baseType="variant">
      <vt:variant>
        <vt:lpstr>已用的字体</vt:lpstr>
      </vt:variant>
      <vt:variant>
        <vt:i4>18</vt:i4>
      </vt:variant>
      <vt:variant>
        <vt:lpstr>主题</vt:lpstr>
      </vt:variant>
      <vt:variant>
        <vt:i4>6</vt:i4>
      </vt:variant>
      <vt:variant>
        <vt:lpstr>幻灯片标题</vt:lpstr>
      </vt:variant>
      <vt:variant>
        <vt:i4>37</vt:i4>
      </vt:variant>
    </vt:vector>
  </HeadingPairs>
  <TitlesOfParts>
    <vt:vector size="61" baseType="lpstr">
      <vt:lpstr>Arial</vt:lpstr>
      <vt:lpstr>宋体</vt:lpstr>
      <vt:lpstr>Wingdings</vt:lpstr>
      <vt:lpstr>Lucida Sans</vt:lpstr>
      <vt:lpstr>Lucida Sans Unicode</vt:lpstr>
      <vt:lpstr>Calibri</vt:lpstr>
      <vt:lpstr>Times New Roman</vt:lpstr>
      <vt:lpstr>冬青黑体简体中文 W6</vt:lpstr>
      <vt:lpstr>黑体</vt:lpstr>
      <vt:lpstr>仿宋</vt:lpstr>
      <vt:lpstr>quote-cjk-patch</vt:lpstr>
      <vt:lpstr>Segoe Print</vt:lpstr>
      <vt:lpstr>Arial</vt:lpstr>
      <vt:lpstr>微软雅黑</vt:lpstr>
      <vt:lpstr>Helvetica Neue</vt:lpstr>
      <vt:lpstr>Arial Unicode MS</vt:lpstr>
      <vt:lpstr>PingFang-SC-Regular</vt:lpstr>
      <vt:lpstr>-apple-system</vt:lpstr>
      <vt:lpstr>Default Design</vt:lpstr>
      <vt:lpstr>自定义设计方案</vt:lpstr>
      <vt:lpstr>1_Default Design</vt:lpstr>
      <vt:lpstr>Office 主题​​</vt:lpstr>
      <vt:lpstr>2_Default Design</vt:lpstr>
      <vt:lpstr>1_Office 主题​​</vt:lpstr>
      <vt:lpstr>PowerPoint 演示文稿</vt:lpstr>
      <vt:lpstr>目录</vt:lpstr>
      <vt:lpstr>PowerPoint 演示文稿</vt:lpstr>
      <vt:lpstr>PowerPoint 演示文稿</vt:lpstr>
      <vt:lpstr>PowerPoint 演示文稿</vt:lpstr>
      <vt:lpstr>PowerPoint 演示文稿</vt:lpstr>
      <vt:lpstr>C/C++</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嵌入式系统构成</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Washington State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Marketing</dc:creator>
  <cp:lastModifiedBy>企业用户_250283367</cp:lastModifiedBy>
  <cp:revision>630</cp:revision>
  <cp:lastPrinted>2014-04-21T18:27:00Z</cp:lastPrinted>
  <dcterms:created xsi:type="dcterms:W3CDTF">2001-10-04T20:08:00Z</dcterms:created>
  <dcterms:modified xsi:type="dcterms:W3CDTF">2025-07-19T12:14:23Z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C79E3BB560684DE0910FC8A0BA9AB351_12</vt:lpwstr>
  </property>
  <property fmtid="{D5CDD505-2E9C-101B-9397-08002B2CF9AE}" pid="3" name="KSOProductBuildVer">
    <vt:lpwstr>2052-12.1.0.21915</vt:lpwstr>
  </property>
</Properties>
</file>